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59" r:id="rId7"/>
    <p:sldId id="260" r:id="rId8"/>
    <p:sldId id="261" r:id="rId9"/>
    <p:sldId id="277" r:id="rId10"/>
    <p:sldId id="263" r:id="rId11"/>
    <p:sldId id="264" r:id="rId12"/>
    <p:sldId id="267" r:id="rId13"/>
    <p:sldId id="270" r:id="rId14"/>
    <p:sldId id="268" r:id="rId15"/>
    <p:sldId id="273" r:id="rId16"/>
    <p:sldId id="272" r:id="rId17"/>
    <p:sldId id="275" r:id="rId18"/>
    <p:sldId id="278" r:id="rId19"/>
    <p:sldId id="274" r:id="rId20"/>
    <p:sldId id="276" r:id="rId21"/>
    <p:sldId id="279" r:id="rId2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80AE"/>
    <a:srgbClr val="255861"/>
    <a:srgbClr val="25A3A0"/>
    <a:srgbClr val="89DFD7"/>
    <a:srgbClr val="E07FC9"/>
    <a:srgbClr val="CC3845"/>
    <a:srgbClr val="6BAF73"/>
    <a:srgbClr val="F9EBEC"/>
    <a:srgbClr val="F0F7F1"/>
    <a:srgbClr val="FA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EC1D8E-41B0-4AFB-AF75-C95D56184694}" v="1" dt="2023-09-18T21:34:21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76" y="60"/>
      </p:cViewPr>
      <p:guideLst>
        <p:guide orient="horz" pos="220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Romero" userId="7f765a46-9691-4505-ab80-3d8bad95e426" providerId="ADAL" clId="{AB06F2CE-C14A-42E7-8384-32C854114936}"/>
    <pc:docChg chg="undo custSel addSld delSld modSld sldOrd">
      <pc:chgData name="Ana Romero" userId="7f765a46-9691-4505-ab80-3d8bad95e426" providerId="ADAL" clId="{AB06F2CE-C14A-42E7-8384-32C854114936}" dt="2023-05-08T19:32:50.004" v="1330" actId="207"/>
      <pc:docMkLst>
        <pc:docMk/>
      </pc:docMkLst>
      <pc:sldChg chg="addSp delSp modSp mod modAnim">
        <pc:chgData name="Ana Romero" userId="7f765a46-9691-4505-ab80-3d8bad95e426" providerId="ADAL" clId="{AB06F2CE-C14A-42E7-8384-32C854114936}" dt="2023-05-08T19:26:36.711" v="1128"/>
        <pc:sldMkLst>
          <pc:docMk/>
          <pc:sldMk cId="3685308354" sldId="258"/>
        </pc:sldMkLst>
        <pc:spChg chg="del">
          <ac:chgData name="Ana Romero" userId="7f765a46-9691-4505-ab80-3d8bad95e426" providerId="ADAL" clId="{AB06F2CE-C14A-42E7-8384-32C854114936}" dt="2023-05-05T14:51:08.689" v="1" actId="478"/>
          <ac:spMkLst>
            <pc:docMk/>
            <pc:sldMk cId="3685308354" sldId="258"/>
            <ac:spMk id="2" creationId="{470AEBE6-2DB2-1413-1D15-07BBBEC2E257}"/>
          </ac:spMkLst>
        </pc:spChg>
        <pc:spChg chg="add del mod">
          <ac:chgData name="Ana Romero" userId="7f765a46-9691-4505-ab80-3d8bad95e426" providerId="ADAL" clId="{AB06F2CE-C14A-42E7-8384-32C854114936}" dt="2023-05-08T19:26:20.045" v="1126" actId="478"/>
          <ac:spMkLst>
            <pc:docMk/>
            <pc:sldMk cId="3685308354" sldId="258"/>
            <ac:spMk id="4" creationId="{1ABF1FBA-EEFA-F197-FADE-54E8DD1A724E}"/>
          </ac:spMkLst>
        </pc:spChg>
        <pc:spChg chg="add del mod">
          <ac:chgData name="Ana Romero" userId="7f765a46-9691-4505-ab80-3d8bad95e426" providerId="ADAL" clId="{AB06F2CE-C14A-42E7-8384-32C854114936}" dt="2023-05-08T19:26:20.045" v="1126" actId="478"/>
          <ac:spMkLst>
            <pc:docMk/>
            <pc:sldMk cId="3685308354" sldId="258"/>
            <ac:spMk id="5" creationId="{B5A484FC-3D0D-11B8-9DF6-6C8EAA592048}"/>
          </ac:spMkLst>
        </pc:spChg>
        <pc:spChg chg="add del mod">
          <ac:chgData name="Ana Romero" userId="7f765a46-9691-4505-ab80-3d8bad95e426" providerId="ADAL" clId="{AB06F2CE-C14A-42E7-8384-32C854114936}" dt="2023-05-08T19:26:20.045" v="1126" actId="478"/>
          <ac:spMkLst>
            <pc:docMk/>
            <pc:sldMk cId="3685308354" sldId="258"/>
            <ac:spMk id="7" creationId="{C47080C9-AC28-C1A7-C094-AB2F4160CE4C}"/>
          </ac:spMkLst>
        </pc:spChg>
        <pc:spChg chg="add del mod">
          <ac:chgData name="Ana Romero" userId="7f765a46-9691-4505-ab80-3d8bad95e426" providerId="ADAL" clId="{AB06F2CE-C14A-42E7-8384-32C854114936}" dt="2023-05-08T19:26:20.045" v="1126" actId="478"/>
          <ac:spMkLst>
            <pc:docMk/>
            <pc:sldMk cId="3685308354" sldId="258"/>
            <ac:spMk id="8" creationId="{698CF2D9-AA60-E158-0061-2F835DCF26F3}"/>
          </ac:spMkLst>
        </pc:spChg>
        <pc:spChg chg="add del mod">
          <ac:chgData name="Ana Romero" userId="7f765a46-9691-4505-ab80-3d8bad95e426" providerId="ADAL" clId="{AB06F2CE-C14A-42E7-8384-32C854114936}" dt="2023-05-08T19:26:20.045" v="1126" actId="478"/>
          <ac:spMkLst>
            <pc:docMk/>
            <pc:sldMk cId="3685308354" sldId="258"/>
            <ac:spMk id="10" creationId="{AAF20BEA-801A-9C2B-26C0-47E0A2E70215}"/>
          </ac:spMkLst>
        </pc:spChg>
        <pc:spChg chg="add del mod">
          <ac:chgData name="Ana Romero" userId="7f765a46-9691-4505-ab80-3d8bad95e426" providerId="ADAL" clId="{AB06F2CE-C14A-42E7-8384-32C854114936}" dt="2023-05-08T19:26:20.045" v="1126" actId="478"/>
          <ac:spMkLst>
            <pc:docMk/>
            <pc:sldMk cId="3685308354" sldId="258"/>
            <ac:spMk id="12" creationId="{FEF0E602-09CE-6B15-1AA5-735771DCFD81}"/>
          </ac:spMkLst>
        </pc:spChg>
        <pc:spChg chg="add del mod">
          <ac:chgData name="Ana Romero" userId="7f765a46-9691-4505-ab80-3d8bad95e426" providerId="ADAL" clId="{AB06F2CE-C14A-42E7-8384-32C854114936}" dt="2023-05-08T19:26:20.045" v="1126" actId="478"/>
          <ac:spMkLst>
            <pc:docMk/>
            <pc:sldMk cId="3685308354" sldId="258"/>
            <ac:spMk id="14" creationId="{15AD2053-C628-66F0-798A-09C5BA5EF64E}"/>
          </ac:spMkLst>
        </pc:spChg>
        <pc:spChg chg="add del mod">
          <ac:chgData name="Ana Romero" userId="7f765a46-9691-4505-ab80-3d8bad95e426" providerId="ADAL" clId="{AB06F2CE-C14A-42E7-8384-32C854114936}" dt="2023-05-08T19:26:20.045" v="1126" actId="478"/>
          <ac:spMkLst>
            <pc:docMk/>
            <pc:sldMk cId="3685308354" sldId="258"/>
            <ac:spMk id="15" creationId="{26128C3A-C65F-6CB0-7A17-365FC223F716}"/>
          </ac:spMkLst>
        </pc:spChg>
        <pc:spChg chg="add del mod">
          <ac:chgData name="Ana Romero" userId="7f765a46-9691-4505-ab80-3d8bad95e426" providerId="ADAL" clId="{AB06F2CE-C14A-42E7-8384-32C854114936}" dt="2023-05-08T19:26:20.045" v="1126" actId="478"/>
          <ac:spMkLst>
            <pc:docMk/>
            <pc:sldMk cId="3685308354" sldId="258"/>
            <ac:spMk id="16" creationId="{FDCD4B4F-768C-22EA-2927-C1D252700B72}"/>
          </ac:spMkLst>
        </pc:spChg>
        <pc:spChg chg="add del mod">
          <ac:chgData name="Ana Romero" userId="7f765a46-9691-4505-ab80-3d8bad95e426" providerId="ADAL" clId="{AB06F2CE-C14A-42E7-8384-32C854114936}" dt="2023-05-08T19:26:20.045" v="1126" actId="478"/>
          <ac:spMkLst>
            <pc:docMk/>
            <pc:sldMk cId="3685308354" sldId="258"/>
            <ac:spMk id="17" creationId="{0E1CB49C-8D4C-49A0-2807-A36DD79BA614}"/>
          </ac:spMkLst>
        </pc:spChg>
        <pc:spChg chg="add del mod">
          <ac:chgData name="Ana Romero" userId="7f765a46-9691-4505-ab80-3d8bad95e426" providerId="ADAL" clId="{AB06F2CE-C14A-42E7-8384-32C854114936}" dt="2023-05-08T19:26:20.045" v="1126" actId="478"/>
          <ac:spMkLst>
            <pc:docMk/>
            <pc:sldMk cId="3685308354" sldId="258"/>
            <ac:spMk id="20" creationId="{34BBA776-77E6-64D9-F604-440AA4C9A617}"/>
          </ac:spMkLst>
        </pc:spChg>
        <pc:spChg chg="add del mod">
          <ac:chgData name="Ana Romero" userId="7f765a46-9691-4505-ab80-3d8bad95e426" providerId="ADAL" clId="{AB06F2CE-C14A-42E7-8384-32C854114936}" dt="2023-05-08T19:26:20.045" v="1126" actId="478"/>
          <ac:spMkLst>
            <pc:docMk/>
            <pc:sldMk cId="3685308354" sldId="258"/>
            <ac:spMk id="21" creationId="{BBBA05C8-F529-E3DA-8D8D-4966F680581C}"/>
          </ac:spMkLst>
        </pc:spChg>
        <pc:spChg chg="add del mod">
          <ac:chgData name="Ana Romero" userId="7f765a46-9691-4505-ab80-3d8bad95e426" providerId="ADAL" clId="{AB06F2CE-C14A-42E7-8384-32C854114936}" dt="2023-05-08T19:26:20.045" v="1126" actId="478"/>
          <ac:spMkLst>
            <pc:docMk/>
            <pc:sldMk cId="3685308354" sldId="258"/>
            <ac:spMk id="22" creationId="{A654847D-06C2-ADD3-7CB9-8D5B19759F6C}"/>
          </ac:spMkLst>
        </pc:spChg>
        <pc:spChg chg="add del mod">
          <ac:chgData name="Ana Romero" userId="7f765a46-9691-4505-ab80-3d8bad95e426" providerId="ADAL" clId="{AB06F2CE-C14A-42E7-8384-32C854114936}" dt="2023-05-08T19:26:21.330" v="1127" actId="478"/>
          <ac:spMkLst>
            <pc:docMk/>
            <pc:sldMk cId="3685308354" sldId="258"/>
            <ac:spMk id="24" creationId="{BC52BE41-7385-06CC-BE75-F90E5BC95C56}"/>
          </ac:spMkLst>
        </pc:spChg>
        <pc:spChg chg="add del mod">
          <ac:chgData name="Ana Romero" userId="7f765a46-9691-4505-ab80-3d8bad95e426" providerId="ADAL" clId="{AB06F2CE-C14A-42E7-8384-32C854114936}" dt="2023-05-08T19:26:20.045" v="1126" actId="478"/>
          <ac:spMkLst>
            <pc:docMk/>
            <pc:sldMk cId="3685308354" sldId="258"/>
            <ac:spMk id="25" creationId="{86C73405-007B-021C-1F23-19FAA4EAFC05}"/>
          </ac:spMkLst>
        </pc:spChg>
        <pc:spChg chg="add del mod">
          <ac:chgData name="Ana Romero" userId="7f765a46-9691-4505-ab80-3d8bad95e426" providerId="ADAL" clId="{AB06F2CE-C14A-42E7-8384-32C854114936}" dt="2023-05-08T19:26:21.330" v="1127" actId="478"/>
          <ac:spMkLst>
            <pc:docMk/>
            <pc:sldMk cId="3685308354" sldId="258"/>
            <ac:spMk id="27" creationId="{D53750A5-1361-F009-0F28-39AA762BC5FA}"/>
          </ac:spMkLst>
        </pc:spChg>
        <pc:spChg chg="add del mod">
          <ac:chgData name="Ana Romero" userId="7f765a46-9691-4505-ab80-3d8bad95e426" providerId="ADAL" clId="{AB06F2CE-C14A-42E7-8384-32C854114936}" dt="2023-05-08T19:26:18.470" v="1125" actId="478"/>
          <ac:spMkLst>
            <pc:docMk/>
            <pc:sldMk cId="3685308354" sldId="258"/>
            <ac:spMk id="28" creationId="{6EEC0E2F-C124-D638-0DD9-ABE04C9A9BF9}"/>
          </ac:spMkLst>
        </pc:spChg>
        <pc:picChg chg="add mod">
          <ac:chgData name="Ana Romero" userId="7f765a46-9691-4505-ab80-3d8bad95e426" providerId="ADAL" clId="{AB06F2CE-C14A-42E7-8384-32C854114936}" dt="2023-05-08T19:26:36.711" v="1128"/>
          <ac:picMkLst>
            <pc:docMk/>
            <pc:sldMk cId="3685308354" sldId="258"/>
            <ac:picMk id="2" creationId="{46A817AB-CD9C-26AD-E0B9-D11D9A7708F7}"/>
          </ac:picMkLst>
        </pc:picChg>
        <pc:picChg chg="add del mod">
          <ac:chgData name="Ana Romero" userId="7f765a46-9691-4505-ab80-3d8bad95e426" providerId="ADAL" clId="{AB06F2CE-C14A-42E7-8384-32C854114936}" dt="2023-05-08T19:26:20.045" v="1126" actId="478"/>
          <ac:picMkLst>
            <pc:docMk/>
            <pc:sldMk cId="3685308354" sldId="258"/>
            <ac:picMk id="3" creationId="{E6481C8C-29F5-C26A-BFE2-41393DE6D9F9}"/>
          </ac:picMkLst>
        </pc:picChg>
        <pc:picChg chg="add del mod">
          <ac:chgData name="Ana Romero" userId="7f765a46-9691-4505-ab80-3d8bad95e426" providerId="ADAL" clId="{AB06F2CE-C14A-42E7-8384-32C854114936}" dt="2023-05-08T19:26:20.045" v="1126" actId="478"/>
          <ac:picMkLst>
            <pc:docMk/>
            <pc:sldMk cId="3685308354" sldId="258"/>
            <ac:picMk id="6" creationId="{39186656-60A5-AE5A-F080-EEC867287DB8}"/>
          </ac:picMkLst>
        </pc:picChg>
        <pc:picChg chg="add del mod">
          <ac:chgData name="Ana Romero" userId="7f765a46-9691-4505-ab80-3d8bad95e426" providerId="ADAL" clId="{AB06F2CE-C14A-42E7-8384-32C854114936}" dt="2023-05-08T19:26:20.045" v="1126" actId="478"/>
          <ac:picMkLst>
            <pc:docMk/>
            <pc:sldMk cId="3685308354" sldId="258"/>
            <ac:picMk id="9" creationId="{AB446C67-28E7-E2D4-ADE1-C9DF8A398FA8}"/>
          </ac:picMkLst>
        </pc:picChg>
        <pc:picChg chg="add del mod">
          <ac:chgData name="Ana Romero" userId="7f765a46-9691-4505-ab80-3d8bad95e426" providerId="ADAL" clId="{AB06F2CE-C14A-42E7-8384-32C854114936}" dt="2023-05-08T19:26:20.045" v="1126" actId="478"/>
          <ac:picMkLst>
            <pc:docMk/>
            <pc:sldMk cId="3685308354" sldId="258"/>
            <ac:picMk id="11" creationId="{5DA70F9B-E6C4-728B-7654-45D34922D143}"/>
          </ac:picMkLst>
        </pc:picChg>
        <pc:picChg chg="add del mod">
          <ac:chgData name="Ana Romero" userId="7f765a46-9691-4505-ab80-3d8bad95e426" providerId="ADAL" clId="{AB06F2CE-C14A-42E7-8384-32C854114936}" dt="2023-05-08T19:26:20.045" v="1126" actId="478"/>
          <ac:picMkLst>
            <pc:docMk/>
            <pc:sldMk cId="3685308354" sldId="258"/>
            <ac:picMk id="13" creationId="{F3B1078D-B78A-7CB1-055D-1EB2D86D1988}"/>
          </ac:picMkLst>
        </pc:picChg>
        <pc:picChg chg="add del mod">
          <ac:chgData name="Ana Romero" userId="7f765a46-9691-4505-ab80-3d8bad95e426" providerId="ADAL" clId="{AB06F2CE-C14A-42E7-8384-32C854114936}" dt="2023-05-08T19:26:20.045" v="1126" actId="478"/>
          <ac:picMkLst>
            <pc:docMk/>
            <pc:sldMk cId="3685308354" sldId="258"/>
            <ac:picMk id="18" creationId="{7FC85EF1-7A1A-CCC6-FE05-D68A7F12F936}"/>
          </ac:picMkLst>
        </pc:picChg>
        <pc:picChg chg="add del mod">
          <ac:chgData name="Ana Romero" userId="7f765a46-9691-4505-ab80-3d8bad95e426" providerId="ADAL" clId="{AB06F2CE-C14A-42E7-8384-32C854114936}" dt="2023-05-08T19:26:20.045" v="1126" actId="478"/>
          <ac:picMkLst>
            <pc:docMk/>
            <pc:sldMk cId="3685308354" sldId="258"/>
            <ac:picMk id="19" creationId="{8DCD979C-7720-289E-C81F-9691B88E794C}"/>
          </ac:picMkLst>
        </pc:picChg>
        <pc:picChg chg="add del mod">
          <ac:chgData name="Ana Romero" userId="7f765a46-9691-4505-ab80-3d8bad95e426" providerId="ADAL" clId="{AB06F2CE-C14A-42E7-8384-32C854114936}" dt="2023-05-08T19:26:20.045" v="1126" actId="478"/>
          <ac:picMkLst>
            <pc:docMk/>
            <pc:sldMk cId="3685308354" sldId="258"/>
            <ac:picMk id="23" creationId="{3823DDEC-7142-A3F6-6BF0-E2F953B6AB43}"/>
          </ac:picMkLst>
        </pc:picChg>
        <pc:picChg chg="add del mod">
          <ac:chgData name="Ana Romero" userId="7f765a46-9691-4505-ab80-3d8bad95e426" providerId="ADAL" clId="{AB06F2CE-C14A-42E7-8384-32C854114936}" dt="2023-05-08T19:26:20.045" v="1126" actId="478"/>
          <ac:picMkLst>
            <pc:docMk/>
            <pc:sldMk cId="3685308354" sldId="258"/>
            <ac:picMk id="26" creationId="{E137DDF1-C32F-F34C-EDEB-5C61C8D7999A}"/>
          </ac:picMkLst>
        </pc:picChg>
      </pc:sldChg>
      <pc:sldChg chg="addSp delSp modSp mod">
        <pc:chgData name="Ana Romero" userId="7f765a46-9691-4505-ab80-3d8bad95e426" providerId="ADAL" clId="{AB06F2CE-C14A-42E7-8384-32C854114936}" dt="2023-05-08T19:32:50.004" v="1330" actId="207"/>
        <pc:sldMkLst>
          <pc:docMk/>
          <pc:sldMk cId="2441884206" sldId="262"/>
        </pc:sldMkLst>
        <pc:spChg chg="mod">
          <ac:chgData name="Ana Romero" userId="7f765a46-9691-4505-ab80-3d8bad95e426" providerId="ADAL" clId="{AB06F2CE-C14A-42E7-8384-32C854114936}" dt="2023-05-08T19:28:44.082" v="1162" actId="14100"/>
          <ac:spMkLst>
            <pc:docMk/>
            <pc:sldMk cId="2441884206" sldId="262"/>
            <ac:spMk id="3" creationId="{3619B26D-A742-9B0C-53F8-82BC00171DAC}"/>
          </ac:spMkLst>
        </pc:spChg>
        <pc:spChg chg="mod">
          <ac:chgData name="Ana Romero" userId="7f765a46-9691-4505-ab80-3d8bad95e426" providerId="ADAL" clId="{AB06F2CE-C14A-42E7-8384-32C854114936}" dt="2023-05-08T19:29:34.810" v="1176" actId="1076"/>
          <ac:spMkLst>
            <pc:docMk/>
            <pc:sldMk cId="2441884206" sldId="262"/>
            <ac:spMk id="4" creationId="{D46C77AC-0233-0347-B701-2B5DD7470624}"/>
          </ac:spMkLst>
        </pc:spChg>
        <pc:spChg chg="mod">
          <ac:chgData name="Ana Romero" userId="7f765a46-9691-4505-ab80-3d8bad95e426" providerId="ADAL" clId="{AB06F2CE-C14A-42E7-8384-32C854114936}" dt="2023-05-08T19:29:02.546" v="1167" actId="1076"/>
          <ac:spMkLst>
            <pc:docMk/>
            <pc:sldMk cId="2441884206" sldId="262"/>
            <ac:spMk id="5" creationId="{F25EE25F-1695-C5D0-0E43-5C6BFF365820}"/>
          </ac:spMkLst>
        </pc:spChg>
        <pc:spChg chg="del">
          <ac:chgData name="Ana Romero" userId="7f765a46-9691-4505-ab80-3d8bad95e426" providerId="ADAL" clId="{AB06F2CE-C14A-42E7-8384-32C854114936}" dt="2023-05-08T19:27:33.908" v="1133" actId="478"/>
          <ac:spMkLst>
            <pc:docMk/>
            <pc:sldMk cId="2441884206" sldId="262"/>
            <ac:spMk id="6" creationId="{E38C5423-FFA1-2298-9C4C-EB051CB5EFC1}"/>
          </ac:spMkLst>
        </pc:spChg>
        <pc:spChg chg="del">
          <ac:chgData name="Ana Romero" userId="7f765a46-9691-4505-ab80-3d8bad95e426" providerId="ADAL" clId="{AB06F2CE-C14A-42E7-8384-32C854114936}" dt="2023-05-08T19:27:34.444" v="1134" actId="478"/>
          <ac:spMkLst>
            <pc:docMk/>
            <pc:sldMk cId="2441884206" sldId="262"/>
            <ac:spMk id="7" creationId="{EA1A4ABA-A259-8A36-8534-147AB4EFC958}"/>
          </ac:spMkLst>
        </pc:spChg>
        <pc:spChg chg="add del">
          <ac:chgData name="Ana Romero" userId="7f765a46-9691-4505-ab80-3d8bad95e426" providerId="ADAL" clId="{AB06F2CE-C14A-42E7-8384-32C854114936}" dt="2023-05-08T19:29:09.237" v="1170" actId="478"/>
          <ac:spMkLst>
            <pc:docMk/>
            <pc:sldMk cId="2441884206" sldId="262"/>
            <ac:spMk id="8" creationId="{38196D3C-0762-9A36-BAD0-2A70A1A4FE87}"/>
          </ac:spMkLst>
        </pc:spChg>
        <pc:spChg chg="add mod">
          <ac:chgData name="Ana Romero" userId="7f765a46-9691-4505-ab80-3d8bad95e426" providerId="ADAL" clId="{AB06F2CE-C14A-42E7-8384-32C854114936}" dt="2023-05-08T19:31:52.660" v="1289" actId="207"/>
          <ac:spMkLst>
            <pc:docMk/>
            <pc:sldMk cId="2441884206" sldId="262"/>
            <ac:spMk id="9" creationId="{92010D67-2A48-255C-7A05-5BAED59AD1E9}"/>
          </ac:spMkLst>
        </pc:spChg>
        <pc:spChg chg="add mod">
          <ac:chgData name="Ana Romero" userId="7f765a46-9691-4505-ab80-3d8bad95e426" providerId="ADAL" clId="{AB06F2CE-C14A-42E7-8384-32C854114936}" dt="2023-05-08T19:32:21.108" v="1317" actId="1037"/>
          <ac:spMkLst>
            <pc:docMk/>
            <pc:sldMk cId="2441884206" sldId="262"/>
            <ac:spMk id="10" creationId="{33CEC766-7B49-E106-94C3-AC16A72A896A}"/>
          </ac:spMkLst>
        </pc:spChg>
        <pc:spChg chg="add mod">
          <ac:chgData name="Ana Romero" userId="7f765a46-9691-4505-ab80-3d8bad95e426" providerId="ADAL" clId="{AB06F2CE-C14A-42E7-8384-32C854114936}" dt="2023-05-08T19:32:50.004" v="1330" actId="207"/>
          <ac:spMkLst>
            <pc:docMk/>
            <pc:sldMk cId="2441884206" sldId="262"/>
            <ac:spMk id="11" creationId="{2DA0D13A-D7CA-F2D9-700D-FB05B529CF9F}"/>
          </ac:spMkLst>
        </pc:spChg>
        <pc:spChg chg="add mod">
          <ac:chgData name="Ana Romero" userId="7f765a46-9691-4505-ab80-3d8bad95e426" providerId="ADAL" clId="{AB06F2CE-C14A-42E7-8384-32C854114936}" dt="2023-05-08T19:30:13.905" v="1182" actId="207"/>
          <ac:spMkLst>
            <pc:docMk/>
            <pc:sldMk cId="2441884206" sldId="262"/>
            <ac:spMk id="12" creationId="{9244ED3C-BA20-C35B-E0C2-EEDD5B7619D1}"/>
          </ac:spMkLst>
        </pc:spChg>
        <pc:spChg chg="add mod">
          <ac:chgData name="Ana Romero" userId="7f765a46-9691-4505-ab80-3d8bad95e426" providerId="ADAL" clId="{AB06F2CE-C14A-42E7-8384-32C854114936}" dt="2023-05-08T19:30:33.140" v="1192" actId="1038"/>
          <ac:spMkLst>
            <pc:docMk/>
            <pc:sldMk cId="2441884206" sldId="262"/>
            <ac:spMk id="13" creationId="{8EE036E9-FC09-4A39-C05D-3D968DBAE084}"/>
          </ac:spMkLst>
        </pc:spChg>
      </pc:sldChg>
      <pc:sldChg chg="addSp delSp modSp mod delAnim modAnim">
        <pc:chgData name="Ana Romero" userId="7f765a46-9691-4505-ab80-3d8bad95e426" providerId="ADAL" clId="{AB06F2CE-C14A-42E7-8384-32C854114936}" dt="2023-05-08T14:42:28.913" v="515"/>
        <pc:sldMkLst>
          <pc:docMk/>
          <pc:sldMk cId="3349778913" sldId="267"/>
        </pc:sldMkLst>
        <pc:spChg chg="add del mod">
          <ac:chgData name="Ana Romero" userId="7f765a46-9691-4505-ab80-3d8bad95e426" providerId="ADAL" clId="{AB06F2CE-C14A-42E7-8384-32C854114936}" dt="2023-05-08T14:40:40.322" v="508" actId="478"/>
          <ac:spMkLst>
            <pc:docMk/>
            <pc:sldMk cId="3349778913" sldId="267"/>
            <ac:spMk id="2" creationId="{0FC76C6F-6822-5712-5ADF-E07CA83395E2}"/>
          </ac:spMkLst>
        </pc:spChg>
        <pc:picChg chg="del">
          <ac:chgData name="Ana Romero" userId="7f765a46-9691-4505-ab80-3d8bad95e426" providerId="ADAL" clId="{AB06F2CE-C14A-42E7-8384-32C854114936}" dt="2023-05-05T20:33:03.456" v="11" actId="478"/>
          <ac:picMkLst>
            <pc:docMk/>
            <pc:sldMk cId="3349778913" sldId="267"/>
            <ac:picMk id="3" creationId="{4C32E1F0-4926-E38C-EEAF-A193CF5C0A28}"/>
          </ac:picMkLst>
        </pc:picChg>
        <pc:picChg chg="add mod">
          <ac:chgData name="Ana Romero" userId="7f765a46-9691-4505-ab80-3d8bad95e426" providerId="ADAL" clId="{AB06F2CE-C14A-42E7-8384-32C854114936}" dt="2023-05-08T14:42:02.612" v="514"/>
          <ac:picMkLst>
            <pc:docMk/>
            <pc:sldMk cId="3349778913" sldId="267"/>
            <ac:picMk id="3" creationId="{5F464F91-80DB-8677-5AFA-43843BA18170}"/>
          </ac:picMkLst>
        </pc:picChg>
        <pc:picChg chg="add mod">
          <ac:chgData name="Ana Romero" userId="7f765a46-9691-4505-ab80-3d8bad95e426" providerId="ADAL" clId="{AB06F2CE-C14A-42E7-8384-32C854114936}" dt="2023-05-08T14:42:28.913" v="515"/>
          <ac:picMkLst>
            <pc:docMk/>
            <pc:sldMk cId="3349778913" sldId="267"/>
            <ac:picMk id="4" creationId="{FBA5DF86-FCC6-A9F7-049F-2D86004D2239}"/>
          </ac:picMkLst>
        </pc:picChg>
      </pc:sldChg>
      <pc:sldChg chg="addSp delSp modSp mod">
        <pc:chgData name="Ana Romero" userId="7f765a46-9691-4505-ab80-3d8bad95e426" providerId="ADAL" clId="{AB06F2CE-C14A-42E7-8384-32C854114936}" dt="2023-05-08T15:58:00.903" v="1124" actId="1038"/>
        <pc:sldMkLst>
          <pc:docMk/>
          <pc:sldMk cId="2910420852" sldId="270"/>
        </pc:sldMkLst>
        <pc:spChg chg="add del mod">
          <ac:chgData name="Ana Romero" userId="7f765a46-9691-4505-ab80-3d8bad95e426" providerId="ADAL" clId="{AB06F2CE-C14A-42E7-8384-32C854114936}" dt="2023-05-08T15:57:44.822" v="1100" actId="478"/>
          <ac:spMkLst>
            <pc:docMk/>
            <pc:sldMk cId="2910420852" sldId="270"/>
            <ac:spMk id="4" creationId="{1DE9C4C4-FCB1-A4FE-23EE-FAC2837DBC85}"/>
          </ac:spMkLst>
        </pc:spChg>
        <pc:spChg chg="add mod">
          <ac:chgData name="Ana Romero" userId="7f765a46-9691-4505-ab80-3d8bad95e426" providerId="ADAL" clId="{AB06F2CE-C14A-42E7-8384-32C854114936}" dt="2023-05-08T15:57:36.393" v="1093" actId="1035"/>
          <ac:spMkLst>
            <pc:docMk/>
            <pc:sldMk cId="2910420852" sldId="270"/>
            <ac:spMk id="5" creationId="{25C59ED7-DE1B-013B-374A-AE795212F25F}"/>
          </ac:spMkLst>
        </pc:spChg>
        <pc:spChg chg="add mod">
          <ac:chgData name="Ana Romero" userId="7f765a46-9691-4505-ab80-3d8bad95e426" providerId="ADAL" clId="{AB06F2CE-C14A-42E7-8384-32C854114936}" dt="2023-05-08T15:57:36.393" v="1093" actId="1035"/>
          <ac:spMkLst>
            <pc:docMk/>
            <pc:sldMk cId="2910420852" sldId="270"/>
            <ac:spMk id="6" creationId="{C021EB2A-24EE-000A-0315-46EFE75F803C}"/>
          </ac:spMkLst>
        </pc:spChg>
        <pc:spChg chg="add mod">
          <ac:chgData name="Ana Romero" userId="7f765a46-9691-4505-ab80-3d8bad95e426" providerId="ADAL" clId="{AB06F2CE-C14A-42E7-8384-32C854114936}" dt="2023-05-08T15:57:42.622" v="1099" actId="1035"/>
          <ac:spMkLst>
            <pc:docMk/>
            <pc:sldMk cId="2910420852" sldId="270"/>
            <ac:spMk id="7" creationId="{5432C262-5F67-D9DC-4214-38F58A8A48AA}"/>
          </ac:spMkLst>
        </pc:spChg>
        <pc:spChg chg="add mod">
          <ac:chgData name="Ana Romero" userId="7f765a46-9691-4505-ab80-3d8bad95e426" providerId="ADAL" clId="{AB06F2CE-C14A-42E7-8384-32C854114936}" dt="2023-05-08T15:57:42.622" v="1099" actId="1035"/>
          <ac:spMkLst>
            <pc:docMk/>
            <pc:sldMk cId="2910420852" sldId="270"/>
            <ac:spMk id="8" creationId="{2ECED8C9-6BB8-E9DC-8850-C9EE85D2A92C}"/>
          </ac:spMkLst>
        </pc:spChg>
        <pc:spChg chg="add mod">
          <ac:chgData name="Ana Romero" userId="7f765a46-9691-4505-ab80-3d8bad95e426" providerId="ADAL" clId="{AB06F2CE-C14A-42E7-8384-32C854114936}" dt="2023-05-08T15:57:54.792" v="1107" actId="1076"/>
          <ac:spMkLst>
            <pc:docMk/>
            <pc:sldMk cId="2910420852" sldId="270"/>
            <ac:spMk id="9" creationId="{7E3584FC-E0DD-6228-05AE-99FBE477FE9A}"/>
          </ac:spMkLst>
        </pc:spChg>
        <pc:picChg chg="mod modCrop">
          <ac:chgData name="Ana Romero" userId="7f765a46-9691-4505-ab80-3d8bad95e426" providerId="ADAL" clId="{AB06F2CE-C14A-42E7-8384-32C854114936}" dt="2023-05-08T15:58:00.903" v="1124" actId="1038"/>
          <ac:picMkLst>
            <pc:docMk/>
            <pc:sldMk cId="2910420852" sldId="270"/>
            <ac:picMk id="3" creationId="{44861A97-25B6-26C0-3077-2D2884A4530D}"/>
          </ac:picMkLst>
        </pc:picChg>
      </pc:sldChg>
      <pc:sldChg chg="addSp delSp modSp mod">
        <pc:chgData name="Ana Romero" userId="7f765a46-9691-4505-ab80-3d8bad95e426" providerId="ADAL" clId="{AB06F2CE-C14A-42E7-8384-32C854114936}" dt="2023-05-08T19:27:04.413" v="1129" actId="478"/>
        <pc:sldMkLst>
          <pc:docMk/>
          <pc:sldMk cId="343119556" sldId="274"/>
        </pc:sldMkLst>
        <pc:spChg chg="add del mod">
          <ac:chgData name="Ana Romero" userId="7f765a46-9691-4505-ab80-3d8bad95e426" providerId="ADAL" clId="{AB06F2CE-C14A-42E7-8384-32C854114936}" dt="2023-05-08T19:27:04.413" v="1129" actId="478"/>
          <ac:spMkLst>
            <pc:docMk/>
            <pc:sldMk cId="343119556" sldId="274"/>
            <ac:spMk id="3" creationId="{69603456-8B6F-6BA7-BDD2-5D2DA3D5C36A}"/>
          </ac:spMkLst>
        </pc:spChg>
      </pc:sldChg>
      <pc:sldChg chg="addSp delSp modSp mod ord">
        <pc:chgData name="Ana Romero" userId="7f765a46-9691-4505-ab80-3d8bad95e426" providerId="ADAL" clId="{AB06F2CE-C14A-42E7-8384-32C854114936}" dt="2023-05-08T19:27:10.243" v="1131"/>
        <pc:sldMkLst>
          <pc:docMk/>
          <pc:sldMk cId="2393345864" sldId="275"/>
        </pc:sldMkLst>
        <pc:spChg chg="add del mod">
          <ac:chgData name="Ana Romero" userId="7f765a46-9691-4505-ab80-3d8bad95e426" providerId="ADAL" clId="{AB06F2CE-C14A-42E7-8384-32C854114936}" dt="2023-05-08T15:22:45.513" v="516" actId="478"/>
          <ac:spMkLst>
            <pc:docMk/>
            <pc:sldMk cId="2393345864" sldId="275"/>
            <ac:spMk id="2" creationId="{9435D17A-46C5-D782-6FB6-DCA3B4D8C59D}"/>
          </ac:spMkLst>
        </pc:spChg>
        <pc:spChg chg="add del mod ord">
          <ac:chgData name="Ana Romero" userId="7f765a46-9691-4505-ab80-3d8bad95e426" providerId="ADAL" clId="{AB06F2CE-C14A-42E7-8384-32C854114936}" dt="2023-05-08T15:25:46.973" v="540" actId="478"/>
          <ac:spMkLst>
            <pc:docMk/>
            <pc:sldMk cId="2393345864" sldId="275"/>
            <ac:spMk id="5" creationId="{07EF18D0-DA72-4E39-7ABD-C0B770F580D8}"/>
          </ac:spMkLst>
        </pc:spChg>
        <pc:spChg chg="add del mod ord">
          <ac:chgData name="Ana Romero" userId="7f765a46-9691-4505-ab80-3d8bad95e426" providerId="ADAL" clId="{AB06F2CE-C14A-42E7-8384-32C854114936}" dt="2023-05-08T15:25:48.723" v="543" actId="478"/>
          <ac:spMkLst>
            <pc:docMk/>
            <pc:sldMk cId="2393345864" sldId="275"/>
            <ac:spMk id="6" creationId="{A3036425-CB2F-AB8B-14B1-081D962F6DD9}"/>
          </ac:spMkLst>
        </pc:spChg>
        <pc:spChg chg="add del mod ord">
          <ac:chgData name="Ana Romero" userId="7f765a46-9691-4505-ab80-3d8bad95e426" providerId="ADAL" clId="{AB06F2CE-C14A-42E7-8384-32C854114936}" dt="2023-05-08T15:26:28.803" v="544" actId="478"/>
          <ac:spMkLst>
            <pc:docMk/>
            <pc:sldMk cId="2393345864" sldId="275"/>
            <ac:spMk id="7" creationId="{790717D0-FC9E-539A-47D8-A04A7990D38B}"/>
          </ac:spMkLst>
        </pc:spChg>
        <pc:spChg chg="add mod">
          <ac:chgData name="Ana Romero" userId="7f765a46-9691-4505-ab80-3d8bad95e426" providerId="ADAL" clId="{AB06F2CE-C14A-42E7-8384-32C854114936}" dt="2023-05-08T15:40:40.640" v="642" actId="164"/>
          <ac:spMkLst>
            <pc:docMk/>
            <pc:sldMk cId="2393345864" sldId="275"/>
            <ac:spMk id="10" creationId="{83C4762C-45EF-24DD-2812-6DD8817E1F93}"/>
          </ac:spMkLst>
        </pc:spChg>
        <pc:spChg chg="add del mod">
          <ac:chgData name="Ana Romero" userId="7f765a46-9691-4505-ab80-3d8bad95e426" providerId="ADAL" clId="{AB06F2CE-C14A-42E7-8384-32C854114936}" dt="2023-05-08T15:40:40.640" v="642" actId="164"/>
          <ac:spMkLst>
            <pc:docMk/>
            <pc:sldMk cId="2393345864" sldId="275"/>
            <ac:spMk id="11" creationId="{6D26AB21-8950-D0CA-981A-C5CC92200C49}"/>
          </ac:spMkLst>
        </pc:spChg>
        <pc:spChg chg="add mod">
          <ac:chgData name="Ana Romero" userId="7f765a46-9691-4505-ab80-3d8bad95e426" providerId="ADAL" clId="{AB06F2CE-C14A-42E7-8384-32C854114936}" dt="2023-05-08T15:40:40.640" v="642" actId="164"/>
          <ac:spMkLst>
            <pc:docMk/>
            <pc:sldMk cId="2393345864" sldId="275"/>
            <ac:spMk id="12" creationId="{039C8223-BCD9-FE3A-9913-182285262E6A}"/>
          </ac:spMkLst>
        </pc:spChg>
        <pc:spChg chg="add mod">
          <ac:chgData name="Ana Romero" userId="7f765a46-9691-4505-ab80-3d8bad95e426" providerId="ADAL" clId="{AB06F2CE-C14A-42E7-8384-32C854114936}" dt="2023-05-08T15:40:40.640" v="642" actId="164"/>
          <ac:spMkLst>
            <pc:docMk/>
            <pc:sldMk cId="2393345864" sldId="275"/>
            <ac:spMk id="13" creationId="{4F297348-F283-AB51-0EAE-77E2F1360EF4}"/>
          </ac:spMkLst>
        </pc:spChg>
        <pc:spChg chg="add mod">
          <ac:chgData name="Ana Romero" userId="7f765a46-9691-4505-ab80-3d8bad95e426" providerId="ADAL" clId="{AB06F2CE-C14A-42E7-8384-32C854114936}" dt="2023-05-08T15:40:40.640" v="642" actId="164"/>
          <ac:spMkLst>
            <pc:docMk/>
            <pc:sldMk cId="2393345864" sldId="275"/>
            <ac:spMk id="14" creationId="{7C2A65FE-F363-E25C-70A6-D01A0ABA095D}"/>
          </ac:spMkLst>
        </pc:spChg>
        <pc:spChg chg="add mod">
          <ac:chgData name="Ana Romero" userId="7f765a46-9691-4505-ab80-3d8bad95e426" providerId="ADAL" clId="{AB06F2CE-C14A-42E7-8384-32C854114936}" dt="2023-05-08T15:40:40.640" v="642" actId="164"/>
          <ac:spMkLst>
            <pc:docMk/>
            <pc:sldMk cId="2393345864" sldId="275"/>
            <ac:spMk id="15" creationId="{79DB4479-7BCA-C7C3-ECBA-80F785708E54}"/>
          </ac:spMkLst>
        </pc:spChg>
        <pc:spChg chg="add mod">
          <ac:chgData name="Ana Romero" userId="7f765a46-9691-4505-ab80-3d8bad95e426" providerId="ADAL" clId="{AB06F2CE-C14A-42E7-8384-32C854114936}" dt="2023-05-08T15:40:40.640" v="642" actId="164"/>
          <ac:spMkLst>
            <pc:docMk/>
            <pc:sldMk cId="2393345864" sldId="275"/>
            <ac:spMk id="16" creationId="{BCDA70DC-0AB9-577E-B219-F842C1193EB2}"/>
          </ac:spMkLst>
        </pc:spChg>
        <pc:spChg chg="add mod">
          <ac:chgData name="Ana Romero" userId="7f765a46-9691-4505-ab80-3d8bad95e426" providerId="ADAL" clId="{AB06F2CE-C14A-42E7-8384-32C854114936}" dt="2023-05-08T15:40:40.640" v="642" actId="164"/>
          <ac:spMkLst>
            <pc:docMk/>
            <pc:sldMk cId="2393345864" sldId="275"/>
            <ac:spMk id="17" creationId="{56865D39-06EF-63BD-4B8D-E97B7FEDA876}"/>
          </ac:spMkLst>
        </pc:spChg>
        <pc:spChg chg="add mod">
          <ac:chgData name="Ana Romero" userId="7f765a46-9691-4505-ab80-3d8bad95e426" providerId="ADAL" clId="{AB06F2CE-C14A-42E7-8384-32C854114936}" dt="2023-05-08T15:40:40.640" v="642" actId="164"/>
          <ac:spMkLst>
            <pc:docMk/>
            <pc:sldMk cId="2393345864" sldId="275"/>
            <ac:spMk id="18" creationId="{DE9F0628-453C-E897-1C77-63806E7DC058}"/>
          </ac:spMkLst>
        </pc:spChg>
        <pc:grpChg chg="add mod">
          <ac:chgData name="Ana Romero" userId="7f765a46-9691-4505-ab80-3d8bad95e426" providerId="ADAL" clId="{AB06F2CE-C14A-42E7-8384-32C854114936}" dt="2023-05-08T15:40:40.640" v="642" actId="164"/>
          <ac:grpSpMkLst>
            <pc:docMk/>
            <pc:sldMk cId="2393345864" sldId="275"/>
            <ac:grpSpMk id="19" creationId="{CD364FA8-08F7-1835-5CAC-0A2FA6402F65}"/>
          </ac:grpSpMkLst>
        </pc:grpChg>
        <pc:picChg chg="del">
          <ac:chgData name="Ana Romero" userId="7f765a46-9691-4505-ab80-3d8bad95e426" providerId="ADAL" clId="{AB06F2CE-C14A-42E7-8384-32C854114936}" dt="2023-05-08T15:25:47.553" v="541" actId="478"/>
          <ac:picMkLst>
            <pc:docMk/>
            <pc:sldMk cId="2393345864" sldId="275"/>
            <ac:picMk id="3" creationId="{849100F2-96CC-388E-00AE-A52CFB9D078F}"/>
          </ac:picMkLst>
        </pc:picChg>
        <pc:picChg chg="del">
          <ac:chgData name="Ana Romero" userId="7f765a46-9691-4505-ab80-3d8bad95e426" providerId="ADAL" clId="{AB06F2CE-C14A-42E7-8384-32C854114936}" dt="2023-05-08T15:25:47.903" v="542" actId="478"/>
          <ac:picMkLst>
            <pc:docMk/>
            <pc:sldMk cId="2393345864" sldId="275"/>
            <ac:picMk id="4" creationId="{5C20C020-55F8-6F36-8817-46BA20AA26C0}"/>
          </ac:picMkLst>
        </pc:picChg>
        <pc:picChg chg="add mod modCrop">
          <ac:chgData name="Ana Romero" userId="7f765a46-9691-4505-ab80-3d8bad95e426" providerId="ADAL" clId="{AB06F2CE-C14A-42E7-8384-32C854114936}" dt="2023-05-08T15:40:40.640" v="642" actId="164"/>
          <ac:picMkLst>
            <pc:docMk/>
            <pc:sldMk cId="2393345864" sldId="275"/>
            <ac:picMk id="9" creationId="{21A307EC-D25C-BD4A-30E3-4B142A898FDD}"/>
          </ac:picMkLst>
        </pc:picChg>
      </pc:sldChg>
      <pc:sldChg chg="delSp new del mod">
        <pc:chgData name="Ana Romero" userId="7f765a46-9691-4505-ab80-3d8bad95e426" providerId="ADAL" clId="{AB06F2CE-C14A-42E7-8384-32C854114936}" dt="2023-05-08T19:27:15.279" v="1132" actId="2696"/>
        <pc:sldMkLst>
          <pc:docMk/>
          <pc:sldMk cId="39795684" sldId="277"/>
        </pc:sldMkLst>
        <pc:spChg chg="del">
          <ac:chgData name="Ana Romero" userId="7f765a46-9691-4505-ab80-3d8bad95e426" providerId="ADAL" clId="{AB06F2CE-C14A-42E7-8384-32C854114936}" dt="2023-05-05T14:54:31.923" v="9" actId="478"/>
          <ac:spMkLst>
            <pc:docMk/>
            <pc:sldMk cId="39795684" sldId="277"/>
            <ac:spMk id="2" creationId="{E46D4142-D7E7-F7D6-284D-F12FD45AF7B4}"/>
          </ac:spMkLst>
        </pc:spChg>
        <pc:spChg chg="del">
          <ac:chgData name="Ana Romero" userId="7f765a46-9691-4505-ab80-3d8bad95e426" providerId="ADAL" clId="{AB06F2CE-C14A-42E7-8384-32C854114936}" dt="2023-05-05T14:54:33.055" v="10" actId="478"/>
          <ac:spMkLst>
            <pc:docMk/>
            <pc:sldMk cId="39795684" sldId="277"/>
            <ac:spMk id="3" creationId="{D4750627-F8BA-CECF-2137-8CA31541EB09}"/>
          </ac:spMkLst>
        </pc:spChg>
      </pc:sldChg>
      <pc:sldChg chg="add del">
        <pc:chgData name="Ana Romero" userId="7f765a46-9691-4505-ab80-3d8bad95e426" providerId="ADAL" clId="{AB06F2CE-C14A-42E7-8384-32C854114936}" dt="2023-05-08T14:40:54.829" v="512" actId="2890"/>
        <pc:sldMkLst>
          <pc:docMk/>
          <pc:sldMk cId="277054666" sldId="278"/>
        </pc:sldMkLst>
      </pc:sldChg>
      <pc:sldChg chg="new del">
        <pc:chgData name="Ana Romero" userId="7f765a46-9691-4505-ab80-3d8bad95e426" providerId="ADAL" clId="{AB06F2CE-C14A-42E7-8384-32C854114936}" dt="2023-05-08T14:40:45.002" v="510" actId="680"/>
        <pc:sldMkLst>
          <pc:docMk/>
          <pc:sldMk cId="3154391328" sldId="278"/>
        </pc:sldMkLst>
      </pc:sldChg>
    </pc:docChg>
  </pc:docChgLst>
  <pc:docChgLst>
    <pc:chgData name="Ana Romero" userId="7f765a46-9691-4505-ab80-3d8bad95e426" providerId="ADAL" clId="{06EC1D8E-41B0-4AFB-AF75-C95D56184694}"/>
    <pc:docChg chg="modSld">
      <pc:chgData name="Ana Romero" userId="7f765a46-9691-4505-ab80-3d8bad95e426" providerId="ADAL" clId="{06EC1D8E-41B0-4AFB-AF75-C95D56184694}" dt="2023-09-18T21:43:58.658" v="4" actId="20577"/>
      <pc:docMkLst>
        <pc:docMk/>
      </pc:docMkLst>
      <pc:sldChg chg="modSp mod">
        <pc:chgData name="Ana Romero" userId="7f765a46-9691-4505-ab80-3d8bad95e426" providerId="ADAL" clId="{06EC1D8E-41B0-4AFB-AF75-C95D56184694}" dt="2023-09-18T21:43:58.658" v="4" actId="20577"/>
        <pc:sldMkLst>
          <pc:docMk/>
          <pc:sldMk cId="3315968492" sldId="279"/>
        </pc:sldMkLst>
        <pc:spChg chg="mod">
          <ac:chgData name="Ana Romero" userId="7f765a46-9691-4505-ab80-3d8bad95e426" providerId="ADAL" clId="{06EC1D8E-41B0-4AFB-AF75-C95D56184694}" dt="2023-09-18T21:43:58.658" v="4" actId="20577"/>
          <ac:spMkLst>
            <pc:docMk/>
            <pc:sldMk cId="3315968492" sldId="279"/>
            <ac:spMk id="7" creationId="{154C2224-105F-9A6F-221C-AA8A01EAAFD4}"/>
          </ac:spMkLst>
        </pc:spChg>
      </pc:sldChg>
    </pc:docChg>
  </pc:docChgLst>
  <pc:docChgLst>
    <pc:chgData name="Ana Romero" userId="7f765a46-9691-4505-ab80-3d8bad95e426" providerId="ADAL" clId="{F524288C-1780-43F1-8997-7D9EB95017FA}"/>
    <pc:docChg chg="undo custSel addSld delSld modSld sldOrd">
      <pc:chgData name="Ana Romero" userId="7f765a46-9691-4505-ab80-3d8bad95e426" providerId="ADAL" clId="{F524288C-1780-43F1-8997-7D9EB95017FA}" dt="2023-08-04T20:45:31.565" v="1133" actId="1076"/>
      <pc:docMkLst>
        <pc:docMk/>
      </pc:docMkLst>
      <pc:sldChg chg="modSp mod">
        <pc:chgData name="Ana Romero" userId="7f765a46-9691-4505-ab80-3d8bad95e426" providerId="ADAL" clId="{F524288C-1780-43F1-8997-7D9EB95017FA}" dt="2023-07-24T19:57:34.190" v="913" actId="14861"/>
        <pc:sldMkLst>
          <pc:docMk/>
          <pc:sldMk cId="1357882542" sldId="256"/>
        </pc:sldMkLst>
        <pc:spChg chg="mod">
          <ac:chgData name="Ana Romero" userId="7f765a46-9691-4505-ab80-3d8bad95e426" providerId="ADAL" clId="{F524288C-1780-43F1-8997-7D9EB95017FA}" dt="2023-07-24T19:57:34.190" v="913" actId="14861"/>
          <ac:spMkLst>
            <pc:docMk/>
            <pc:sldMk cId="1357882542" sldId="256"/>
            <ac:spMk id="8" creationId="{5863B07B-6501-1452-282A-72CE3ED9EA0B}"/>
          </ac:spMkLst>
        </pc:spChg>
      </pc:sldChg>
      <pc:sldChg chg="modSp mod">
        <pc:chgData name="Ana Romero" userId="7f765a46-9691-4505-ab80-3d8bad95e426" providerId="ADAL" clId="{F524288C-1780-43F1-8997-7D9EB95017FA}" dt="2023-07-24T18:11:05.392" v="863" actId="113"/>
        <pc:sldMkLst>
          <pc:docMk/>
          <pc:sldMk cId="3003763914" sldId="257"/>
        </pc:sldMkLst>
        <pc:spChg chg="mod">
          <ac:chgData name="Ana Romero" userId="7f765a46-9691-4505-ab80-3d8bad95e426" providerId="ADAL" clId="{F524288C-1780-43F1-8997-7D9EB95017FA}" dt="2023-07-24T18:11:05.392" v="863" actId="113"/>
          <ac:spMkLst>
            <pc:docMk/>
            <pc:sldMk cId="3003763914" sldId="257"/>
            <ac:spMk id="2" creationId="{E21C21AE-6418-7AE9-6A78-5DE32CE06BA4}"/>
          </ac:spMkLst>
        </pc:spChg>
      </pc:sldChg>
      <pc:sldChg chg="modSp mod">
        <pc:chgData name="Ana Romero" userId="7f765a46-9691-4505-ab80-3d8bad95e426" providerId="ADAL" clId="{F524288C-1780-43F1-8997-7D9EB95017FA}" dt="2023-07-24T17:08:21.709" v="29" actId="1076"/>
        <pc:sldMkLst>
          <pc:docMk/>
          <pc:sldMk cId="729318230" sldId="259"/>
        </pc:sldMkLst>
        <pc:spChg chg="mod">
          <ac:chgData name="Ana Romero" userId="7f765a46-9691-4505-ab80-3d8bad95e426" providerId="ADAL" clId="{F524288C-1780-43F1-8997-7D9EB95017FA}" dt="2023-07-24T17:07:58.975" v="25" actId="255"/>
          <ac:spMkLst>
            <pc:docMk/>
            <pc:sldMk cId="729318230" sldId="259"/>
            <ac:spMk id="3" creationId="{2FC13CBC-3FCC-17DF-D6D9-39C280648466}"/>
          </ac:spMkLst>
        </pc:spChg>
        <pc:spChg chg="mod">
          <ac:chgData name="Ana Romero" userId="7f765a46-9691-4505-ab80-3d8bad95e426" providerId="ADAL" clId="{F524288C-1780-43F1-8997-7D9EB95017FA}" dt="2023-07-24T17:08:15.439" v="28" actId="1076"/>
          <ac:spMkLst>
            <pc:docMk/>
            <pc:sldMk cId="729318230" sldId="259"/>
            <ac:spMk id="4" creationId="{3C643343-8236-056A-3529-8E54E8F5CDAF}"/>
          </ac:spMkLst>
        </pc:spChg>
        <pc:spChg chg="mod">
          <ac:chgData name="Ana Romero" userId="7f765a46-9691-4505-ab80-3d8bad95e426" providerId="ADAL" clId="{F524288C-1780-43F1-8997-7D9EB95017FA}" dt="2023-07-24T17:08:15.439" v="28" actId="1076"/>
          <ac:spMkLst>
            <pc:docMk/>
            <pc:sldMk cId="729318230" sldId="259"/>
            <ac:spMk id="5" creationId="{FEF88C05-DC4E-796F-68FB-46008414EFDF}"/>
          </ac:spMkLst>
        </pc:spChg>
        <pc:spChg chg="mod">
          <ac:chgData name="Ana Romero" userId="7f765a46-9691-4505-ab80-3d8bad95e426" providerId="ADAL" clId="{F524288C-1780-43F1-8997-7D9EB95017FA}" dt="2023-07-24T17:08:21.709" v="29" actId="1076"/>
          <ac:spMkLst>
            <pc:docMk/>
            <pc:sldMk cId="729318230" sldId="259"/>
            <ac:spMk id="8" creationId="{E0B183B6-7192-6CF1-0586-D3E349981D5D}"/>
          </ac:spMkLst>
        </pc:spChg>
        <pc:spChg chg="mod">
          <ac:chgData name="Ana Romero" userId="7f765a46-9691-4505-ab80-3d8bad95e426" providerId="ADAL" clId="{F524288C-1780-43F1-8997-7D9EB95017FA}" dt="2023-07-24T17:08:21.709" v="29" actId="1076"/>
          <ac:spMkLst>
            <pc:docMk/>
            <pc:sldMk cId="729318230" sldId="259"/>
            <ac:spMk id="9" creationId="{8DFC38F2-EB0A-9F06-7AB8-16516FAEAF8B}"/>
          </ac:spMkLst>
        </pc:spChg>
      </pc:sldChg>
      <pc:sldChg chg="addSp modSp mod">
        <pc:chgData name="Ana Romero" userId="7f765a46-9691-4505-ab80-3d8bad95e426" providerId="ADAL" clId="{F524288C-1780-43F1-8997-7D9EB95017FA}" dt="2023-08-04T20:45:31.565" v="1133" actId="1076"/>
        <pc:sldMkLst>
          <pc:docMk/>
          <pc:sldMk cId="3361054748" sldId="260"/>
        </pc:sldMkLst>
        <pc:spChg chg="add mod">
          <ac:chgData name="Ana Romero" userId="7f765a46-9691-4505-ab80-3d8bad95e426" providerId="ADAL" clId="{F524288C-1780-43F1-8997-7D9EB95017FA}" dt="2023-08-04T20:45:31.565" v="1133" actId="1076"/>
          <ac:spMkLst>
            <pc:docMk/>
            <pc:sldMk cId="3361054748" sldId="260"/>
            <ac:spMk id="2" creationId="{466F374A-81E8-8FC5-E2C0-DEA8C92CCCA0}"/>
          </ac:spMkLst>
        </pc:spChg>
        <pc:spChg chg="mod">
          <ac:chgData name="Ana Romero" userId="7f765a46-9691-4505-ab80-3d8bad95e426" providerId="ADAL" clId="{F524288C-1780-43F1-8997-7D9EB95017FA}" dt="2023-08-04T20:43:21.877" v="963" actId="1076"/>
          <ac:spMkLst>
            <pc:docMk/>
            <pc:sldMk cId="3361054748" sldId="260"/>
            <ac:spMk id="3" creationId="{A966537C-7E07-4E13-4C48-88682B4A25CF}"/>
          </ac:spMkLst>
        </pc:spChg>
      </pc:sldChg>
      <pc:sldChg chg="modSp mod">
        <pc:chgData name="Ana Romero" userId="7f765a46-9691-4505-ab80-3d8bad95e426" providerId="ADAL" clId="{F524288C-1780-43F1-8997-7D9EB95017FA}" dt="2023-07-24T17:09:39.906" v="39" actId="1076"/>
        <pc:sldMkLst>
          <pc:docMk/>
          <pc:sldMk cId="2921963982" sldId="261"/>
        </pc:sldMkLst>
        <pc:spChg chg="mod">
          <ac:chgData name="Ana Romero" userId="7f765a46-9691-4505-ab80-3d8bad95e426" providerId="ADAL" clId="{F524288C-1780-43F1-8997-7D9EB95017FA}" dt="2023-07-24T17:09:13.274" v="33" actId="255"/>
          <ac:spMkLst>
            <pc:docMk/>
            <pc:sldMk cId="2921963982" sldId="261"/>
            <ac:spMk id="2" creationId="{5DC60836-24E4-30D7-536E-2257DEC7827D}"/>
          </ac:spMkLst>
        </pc:spChg>
        <pc:spChg chg="mod">
          <ac:chgData name="Ana Romero" userId="7f765a46-9691-4505-ab80-3d8bad95e426" providerId="ADAL" clId="{F524288C-1780-43F1-8997-7D9EB95017FA}" dt="2023-07-24T17:09:39.906" v="39" actId="1076"/>
          <ac:spMkLst>
            <pc:docMk/>
            <pc:sldMk cId="2921963982" sldId="261"/>
            <ac:spMk id="6" creationId="{630F6E75-1962-32D0-8EBD-3F88F172A1BF}"/>
          </ac:spMkLst>
        </pc:spChg>
        <pc:spChg chg="mod">
          <ac:chgData name="Ana Romero" userId="7f765a46-9691-4505-ab80-3d8bad95e426" providerId="ADAL" clId="{F524288C-1780-43F1-8997-7D9EB95017FA}" dt="2023-07-24T17:09:39.906" v="39" actId="1076"/>
          <ac:spMkLst>
            <pc:docMk/>
            <pc:sldMk cId="2921963982" sldId="261"/>
            <ac:spMk id="7" creationId="{3C58ADC9-FC29-D5B2-E93E-855E13F8806D}"/>
          </ac:spMkLst>
        </pc:spChg>
        <pc:spChg chg="mod">
          <ac:chgData name="Ana Romero" userId="7f765a46-9691-4505-ab80-3d8bad95e426" providerId="ADAL" clId="{F524288C-1780-43F1-8997-7D9EB95017FA}" dt="2023-07-24T17:09:28.214" v="38" actId="27636"/>
          <ac:spMkLst>
            <pc:docMk/>
            <pc:sldMk cId="2921963982" sldId="261"/>
            <ac:spMk id="9" creationId="{F6D4CE54-C831-00F7-960A-33C1D980C7C4}"/>
          </ac:spMkLst>
        </pc:spChg>
      </pc:sldChg>
      <pc:sldChg chg="addSp delSp modSp del mod">
        <pc:chgData name="Ana Romero" userId="7f765a46-9691-4505-ab80-3d8bad95e426" providerId="ADAL" clId="{F524288C-1780-43F1-8997-7D9EB95017FA}" dt="2023-07-24T17:43:07.738" v="580" actId="2696"/>
        <pc:sldMkLst>
          <pc:docMk/>
          <pc:sldMk cId="2441884206" sldId="262"/>
        </pc:sldMkLst>
        <pc:spChg chg="mod">
          <ac:chgData name="Ana Romero" userId="7f765a46-9691-4505-ab80-3d8bad95e426" providerId="ADAL" clId="{F524288C-1780-43F1-8997-7D9EB95017FA}" dt="2023-07-24T17:10:50.574" v="51" actId="113"/>
          <ac:spMkLst>
            <pc:docMk/>
            <pc:sldMk cId="2441884206" sldId="262"/>
            <ac:spMk id="2" creationId="{B1F73DC2-1178-9E93-A106-7CE8CAD7AA7E}"/>
          </ac:spMkLst>
        </pc:spChg>
        <pc:spChg chg="del mod">
          <ac:chgData name="Ana Romero" userId="7f765a46-9691-4505-ab80-3d8bad95e426" providerId="ADAL" clId="{F524288C-1780-43F1-8997-7D9EB95017FA}" dt="2023-07-24T17:14:26.575" v="90" actId="478"/>
          <ac:spMkLst>
            <pc:docMk/>
            <pc:sldMk cId="2441884206" sldId="262"/>
            <ac:spMk id="3" creationId="{3619B26D-A742-9B0C-53F8-82BC00171DAC}"/>
          </ac:spMkLst>
        </pc:spChg>
        <pc:spChg chg="del mod">
          <ac:chgData name="Ana Romero" userId="7f765a46-9691-4505-ab80-3d8bad95e426" providerId="ADAL" clId="{F524288C-1780-43F1-8997-7D9EB95017FA}" dt="2023-07-24T17:14:34.835" v="100" actId="478"/>
          <ac:spMkLst>
            <pc:docMk/>
            <pc:sldMk cId="2441884206" sldId="262"/>
            <ac:spMk id="4" creationId="{D46C77AC-0233-0347-B701-2B5DD7470624}"/>
          </ac:spMkLst>
        </pc:spChg>
        <pc:spChg chg="del mod">
          <ac:chgData name="Ana Romero" userId="7f765a46-9691-4505-ab80-3d8bad95e426" providerId="ADAL" clId="{F524288C-1780-43F1-8997-7D9EB95017FA}" dt="2023-07-24T17:14:30.823" v="94" actId="478"/>
          <ac:spMkLst>
            <pc:docMk/>
            <pc:sldMk cId="2441884206" sldId="262"/>
            <ac:spMk id="5" creationId="{F25EE25F-1695-C5D0-0E43-5C6BFF365820}"/>
          </ac:spMkLst>
        </pc:spChg>
        <pc:spChg chg="del">
          <ac:chgData name="Ana Romero" userId="7f765a46-9691-4505-ab80-3d8bad95e426" providerId="ADAL" clId="{F524288C-1780-43F1-8997-7D9EB95017FA}" dt="2023-07-24T17:14:28.839" v="91" actId="478"/>
          <ac:spMkLst>
            <pc:docMk/>
            <pc:sldMk cId="2441884206" sldId="262"/>
            <ac:spMk id="9" creationId="{92010D67-2A48-255C-7A05-5BAED59AD1E9}"/>
          </ac:spMkLst>
        </pc:spChg>
        <pc:spChg chg="del mod">
          <ac:chgData name="Ana Romero" userId="7f765a46-9691-4505-ab80-3d8bad95e426" providerId="ADAL" clId="{F524288C-1780-43F1-8997-7D9EB95017FA}" dt="2023-07-24T17:14:31.943" v="96" actId="478"/>
          <ac:spMkLst>
            <pc:docMk/>
            <pc:sldMk cId="2441884206" sldId="262"/>
            <ac:spMk id="10" creationId="{33CEC766-7B49-E106-94C3-AC16A72A896A}"/>
          </ac:spMkLst>
        </pc:spChg>
        <pc:spChg chg="del mod">
          <ac:chgData name="Ana Romero" userId="7f765a46-9691-4505-ab80-3d8bad95e426" providerId="ADAL" clId="{F524288C-1780-43F1-8997-7D9EB95017FA}" dt="2023-07-24T17:14:36.205" v="102" actId="478"/>
          <ac:spMkLst>
            <pc:docMk/>
            <pc:sldMk cId="2441884206" sldId="262"/>
            <ac:spMk id="11" creationId="{2DA0D13A-D7CA-F2D9-700D-FB05B529CF9F}"/>
          </ac:spMkLst>
        </pc:spChg>
        <pc:spChg chg="del">
          <ac:chgData name="Ana Romero" userId="7f765a46-9691-4505-ab80-3d8bad95e426" providerId="ADAL" clId="{F524288C-1780-43F1-8997-7D9EB95017FA}" dt="2023-07-24T17:14:29.438" v="92" actId="478"/>
          <ac:spMkLst>
            <pc:docMk/>
            <pc:sldMk cId="2441884206" sldId="262"/>
            <ac:spMk id="12" creationId="{9244ED3C-BA20-C35B-E0C2-EEDD5B7619D1}"/>
          </ac:spMkLst>
        </pc:spChg>
        <pc:spChg chg="del">
          <ac:chgData name="Ana Romero" userId="7f765a46-9691-4505-ab80-3d8bad95e426" providerId="ADAL" clId="{F524288C-1780-43F1-8997-7D9EB95017FA}" dt="2023-07-24T17:14:36.718" v="103" actId="478"/>
          <ac:spMkLst>
            <pc:docMk/>
            <pc:sldMk cId="2441884206" sldId="262"/>
            <ac:spMk id="13" creationId="{8EE036E9-FC09-4A39-C05D-3D968DBAE084}"/>
          </ac:spMkLst>
        </pc:spChg>
        <pc:graphicFrameChg chg="add mod modGraphic">
          <ac:chgData name="Ana Romero" userId="7f765a46-9691-4505-ab80-3d8bad95e426" providerId="ADAL" clId="{F524288C-1780-43F1-8997-7D9EB95017FA}" dt="2023-07-24T17:33:11.967" v="196" actId="20577"/>
          <ac:graphicFrameMkLst>
            <pc:docMk/>
            <pc:sldMk cId="2441884206" sldId="262"/>
            <ac:graphicFrameMk id="6" creationId="{B5D9D741-6D70-F3FE-68FF-AA2682E59558}"/>
          </ac:graphicFrameMkLst>
        </pc:graphicFrameChg>
      </pc:sldChg>
      <pc:sldChg chg="modSp mod">
        <pc:chgData name="Ana Romero" userId="7f765a46-9691-4505-ab80-3d8bad95e426" providerId="ADAL" clId="{F524288C-1780-43F1-8997-7D9EB95017FA}" dt="2023-07-24T17:10:59.224" v="54" actId="14100"/>
        <pc:sldMkLst>
          <pc:docMk/>
          <pc:sldMk cId="950324312" sldId="263"/>
        </pc:sldMkLst>
        <pc:spChg chg="mod">
          <ac:chgData name="Ana Romero" userId="7f765a46-9691-4505-ab80-3d8bad95e426" providerId="ADAL" clId="{F524288C-1780-43F1-8997-7D9EB95017FA}" dt="2023-07-24T17:10:40.006" v="50" actId="2711"/>
          <ac:spMkLst>
            <pc:docMk/>
            <pc:sldMk cId="950324312" sldId="263"/>
            <ac:spMk id="3" creationId="{7D6B2008-A96E-F199-7AC0-0BE74C71F502}"/>
          </ac:spMkLst>
        </pc:spChg>
        <pc:spChg chg="mod">
          <ac:chgData name="Ana Romero" userId="7f765a46-9691-4505-ab80-3d8bad95e426" providerId="ADAL" clId="{F524288C-1780-43F1-8997-7D9EB95017FA}" dt="2023-07-24T17:10:59.224" v="54" actId="14100"/>
          <ac:spMkLst>
            <pc:docMk/>
            <pc:sldMk cId="950324312" sldId="263"/>
            <ac:spMk id="5" creationId="{1CE5EF86-9FBD-C895-7058-AC0E377FFC29}"/>
          </ac:spMkLst>
        </pc:spChg>
      </pc:sldChg>
      <pc:sldChg chg="addSp modSp mod">
        <pc:chgData name="Ana Romero" userId="7f765a46-9691-4505-ab80-3d8bad95e426" providerId="ADAL" clId="{F524288C-1780-43F1-8997-7D9EB95017FA}" dt="2023-08-04T20:21:41.699" v="943" actId="1076"/>
        <pc:sldMkLst>
          <pc:docMk/>
          <pc:sldMk cId="3140512032" sldId="264"/>
        </pc:sldMkLst>
        <pc:spChg chg="mod">
          <ac:chgData name="Ana Romero" userId="7f765a46-9691-4505-ab80-3d8bad95e426" providerId="ADAL" clId="{F524288C-1780-43F1-8997-7D9EB95017FA}" dt="2023-07-24T17:11:19.339" v="59" actId="255"/>
          <ac:spMkLst>
            <pc:docMk/>
            <pc:sldMk cId="3140512032" sldId="264"/>
            <ac:spMk id="2" creationId="{55D61276-0E07-EEE2-5717-6462CEE8AD8D}"/>
          </ac:spMkLst>
        </pc:spChg>
        <pc:spChg chg="add mod">
          <ac:chgData name="Ana Romero" userId="7f765a46-9691-4505-ab80-3d8bad95e426" providerId="ADAL" clId="{F524288C-1780-43F1-8997-7D9EB95017FA}" dt="2023-08-04T20:21:02.270" v="937" actId="207"/>
          <ac:spMkLst>
            <pc:docMk/>
            <pc:sldMk cId="3140512032" sldId="264"/>
            <ac:spMk id="5" creationId="{E7642AE1-B589-9F37-EE82-7CE9F0D78170}"/>
          </ac:spMkLst>
        </pc:spChg>
        <pc:spChg chg="mod">
          <ac:chgData name="Ana Romero" userId="7f765a46-9691-4505-ab80-3d8bad95e426" providerId="ADAL" clId="{F524288C-1780-43F1-8997-7D9EB95017FA}" dt="2023-08-04T20:21:34.683" v="942" actId="255"/>
          <ac:spMkLst>
            <pc:docMk/>
            <pc:sldMk cId="3140512032" sldId="264"/>
            <ac:spMk id="6" creationId="{0EE5324C-5722-AEFB-296C-E8BF7ABB3B1A}"/>
          </ac:spMkLst>
        </pc:spChg>
        <pc:spChg chg="add mod">
          <ac:chgData name="Ana Romero" userId="7f765a46-9691-4505-ab80-3d8bad95e426" providerId="ADAL" clId="{F524288C-1780-43F1-8997-7D9EB95017FA}" dt="2023-08-04T20:21:41.699" v="943" actId="1076"/>
          <ac:spMkLst>
            <pc:docMk/>
            <pc:sldMk cId="3140512032" sldId="264"/>
            <ac:spMk id="8" creationId="{DE9F14E8-54BC-4419-3248-1AA315ACC37A}"/>
          </ac:spMkLst>
        </pc:spChg>
      </pc:sldChg>
      <pc:sldChg chg="modSp mod">
        <pc:chgData name="Ana Romero" userId="7f765a46-9691-4505-ab80-3d8bad95e426" providerId="ADAL" clId="{F524288C-1780-43F1-8997-7D9EB95017FA}" dt="2023-08-04T20:19:03.835" v="914" actId="115"/>
        <pc:sldMkLst>
          <pc:docMk/>
          <pc:sldMk cId="2094388962" sldId="266"/>
        </pc:sldMkLst>
        <pc:spChg chg="mod">
          <ac:chgData name="Ana Romero" userId="7f765a46-9691-4505-ab80-3d8bad95e426" providerId="ADAL" clId="{F524288C-1780-43F1-8997-7D9EB95017FA}" dt="2023-07-24T17:06:16.799" v="21" actId="1076"/>
          <ac:spMkLst>
            <pc:docMk/>
            <pc:sldMk cId="2094388962" sldId="266"/>
            <ac:spMk id="3" creationId="{E0EAE04F-ED00-00E5-66FE-474C64BAF458}"/>
          </ac:spMkLst>
        </pc:spChg>
        <pc:spChg chg="mod">
          <ac:chgData name="Ana Romero" userId="7f765a46-9691-4505-ab80-3d8bad95e426" providerId="ADAL" clId="{F524288C-1780-43F1-8997-7D9EB95017FA}" dt="2023-08-04T20:19:03.835" v="914" actId="115"/>
          <ac:spMkLst>
            <pc:docMk/>
            <pc:sldMk cId="2094388962" sldId="266"/>
            <ac:spMk id="4" creationId="{ABAEA076-601D-D162-B5E6-704F2CE009CD}"/>
          </ac:spMkLst>
        </pc:spChg>
        <pc:spChg chg="mod">
          <ac:chgData name="Ana Romero" userId="7f765a46-9691-4505-ab80-3d8bad95e426" providerId="ADAL" clId="{F524288C-1780-43F1-8997-7D9EB95017FA}" dt="2023-07-24T17:06:23.899" v="23" actId="1076"/>
          <ac:spMkLst>
            <pc:docMk/>
            <pc:sldMk cId="2094388962" sldId="266"/>
            <ac:spMk id="6" creationId="{120C7AC0-94EF-C613-68E0-DDE19A307BEC}"/>
          </ac:spMkLst>
        </pc:spChg>
        <pc:spChg chg="mod">
          <ac:chgData name="Ana Romero" userId="7f765a46-9691-4505-ab80-3d8bad95e426" providerId="ADAL" clId="{F524288C-1780-43F1-8997-7D9EB95017FA}" dt="2023-07-24T17:06:16.799" v="21" actId="1076"/>
          <ac:spMkLst>
            <pc:docMk/>
            <pc:sldMk cId="2094388962" sldId="266"/>
            <ac:spMk id="7" creationId="{3B566C04-57CB-C8C2-31A3-21A863567B3E}"/>
          </ac:spMkLst>
        </pc:spChg>
        <pc:grpChg chg="mod">
          <ac:chgData name="Ana Romero" userId="7f765a46-9691-4505-ab80-3d8bad95e426" providerId="ADAL" clId="{F524288C-1780-43F1-8997-7D9EB95017FA}" dt="2023-07-24T17:06:10.719" v="20" actId="1076"/>
          <ac:grpSpMkLst>
            <pc:docMk/>
            <pc:sldMk cId="2094388962" sldId="266"/>
            <ac:grpSpMk id="47" creationId="{A939AD14-014F-3B27-ABC3-B2F2120D7742}"/>
          </ac:grpSpMkLst>
        </pc:grpChg>
        <pc:grpChg chg="mod">
          <ac:chgData name="Ana Romero" userId="7f765a46-9691-4505-ab80-3d8bad95e426" providerId="ADAL" clId="{F524288C-1780-43F1-8997-7D9EB95017FA}" dt="2023-07-24T17:06:10.719" v="20" actId="1076"/>
          <ac:grpSpMkLst>
            <pc:docMk/>
            <pc:sldMk cId="2094388962" sldId="266"/>
            <ac:grpSpMk id="81" creationId="{CD547A6D-AE8E-DD4A-B0F9-F69039366C01}"/>
          </ac:grpSpMkLst>
        </pc:grpChg>
        <pc:grpChg chg="mod">
          <ac:chgData name="Ana Romero" userId="7f765a46-9691-4505-ab80-3d8bad95e426" providerId="ADAL" clId="{F524288C-1780-43F1-8997-7D9EB95017FA}" dt="2023-07-24T17:06:06.733" v="19" actId="1076"/>
          <ac:grpSpMkLst>
            <pc:docMk/>
            <pc:sldMk cId="2094388962" sldId="266"/>
            <ac:grpSpMk id="207" creationId="{69D20C54-E6C0-2BBA-41A5-EDFD960296AC}"/>
          </ac:grpSpMkLst>
        </pc:grpChg>
        <pc:grpChg chg="mod">
          <ac:chgData name="Ana Romero" userId="7f765a46-9691-4505-ab80-3d8bad95e426" providerId="ADAL" clId="{F524288C-1780-43F1-8997-7D9EB95017FA}" dt="2023-07-24T17:06:06.733" v="19" actId="1076"/>
          <ac:grpSpMkLst>
            <pc:docMk/>
            <pc:sldMk cId="2094388962" sldId="266"/>
            <ac:grpSpMk id="208" creationId="{8C8348DA-899E-367D-1550-A1D14C1C0A9B}"/>
          </ac:grpSpMkLst>
        </pc:grpChg>
      </pc:sldChg>
      <pc:sldChg chg="addSp delSp modSp mod">
        <pc:chgData name="Ana Romero" userId="7f765a46-9691-4505-ab80-3d8bad95e426" providerId="ADAL" clId="{F524288C-1780-43F1-8997-7D9EB95017FA}" dt="2023-07-24T18:02:51.472" v="779" actId="255"/>
        <pc:sldMkLst>
          <pc:docMk/>
          <pc:sldMk cId="1601664160" sldId="268"/>
        </pc:sldMkLst>
        <pc:spChg chg="mod">
          <ac:chgData name="Ana Romero" userId="7f765a46-9691-4505-ab80-3d8bad95e426" providerId="ADAL" clId="{F524288C-1780-43F1-8997-7D9EB95017FA}" dt="2023-07-24T18:02:51.472" v="779" actId="255"/>
          <ac:spMkLst>
            <pc:docMk/>
            <pc:sldMk cId="1601664160" sldId="268"/>
            <ac:spMk id="2" creationId="{70215769-69AE-4EF0-6931-23DD6F187E62}"/>
          </ac:spMkLst>
        </pc:spChg>
        <pc:spChg chg="mod">
          <ac:chgData name="Ana Romero" userId="7f765a46-9691-4505-ab80-3d8bad95e426" providerId="ADAL" clId="{F524288C-1780-43F1-8997-7D9EB95017FA}" dt="2023-07-24T17:45:10.447" v="601" actId="14100"/>
          <ac:spMkLst>
            <pc:docMk/>
            <pc:sldMk cId="1601664160" sldId="268"/>
            <ac:spMk id="3" creationId="{3EBAD025-71D0-E457-D480-0282D07B3A2F}"/>
          </ac:spMkLst>
        </pc:spChg>
        <pc:spChg chg="mod">
          <ac:chgData name="Ana Romero" userId="7f765a46-9691-4505-ab80-3d8bad95e426" providerId="ADAL" clId="{F524288C-1780-43F1-8997-7D9EB95017FA}" dt="2023-07-24T17:57:43.152" v="731" actId="1582"/>
          <ac:spMkLst>
            <pc:docMk/>
            <pc:sldMk cId="1601664160" sldId="268"/>
            <ac:spMk id="4" creationId="{1E90C48D-0F17-7083-7E84-07C1F4826D0B}"/>
          </ac:spMkLst>
        </pc:spChg>
        <pc:spChg chg="mod">
          <ac:chgData name="Ana Romero" userId="7f765a46-9691-4505-ab80-3d8bad95e426" providerId="ADAL" clId="{F524288C-1780-43F1-8997-7D9EB95017FA}" dt="2023-07-24T17:45:05.957" v="600" actId="1076"/>
          <ac:spMkLst>
            <pc:docMk/>
            <pc:sldMk cId="1601664160" sldId="268"/>
            <ac:spMk id="5" creationId="{41F9808E-097F-1F3F-4EFC-47F20793B393}"/>
          </ac:spMkLst>
        </pc:spChg>
        <pc:spChg chg="add del">
          <ac:chgData name="Ana Romero" userId="7f765a46-9691-4505-ab80-3d8bad95e426" providerId="ADAL" clId="{F524288C-1780-43F1-8997-7D9EB95017FA}" dt="2023-07-24T17:54:18.178" v="688" actId="478"/>
          <ac:spMkLst>
            <pc:docMk/>
            <pc:sldMk cId="1601664160" sldId="268"/>
            <ac:spMk id="6" creationId="{6CA5209E-C8F2-A156-80EB-E149BB98311E}"/>
          </ac:spMkLst>
        </pc:spChg>
        <pc:spChg chg="add del">
          <ac:chgData name="Ana Romero" userId="7f765a46-9691-4505-ab80-3d8bad95e426" providerId="ADAL" clId="{F524288C-1780-43F1-8997-7D9EB95017FA}" dt="2023-07-24T17:54:24.563" v="690" actId="478"/>
          <ac:spMkLst>
            <pc:docMk/>
            <pc:sldMk cId="1601664160" sldId="268"/>
            <ac:spMk id="7" creationId="{D6D5547F-C61E-6AA6-61DC-E5F7C1879EF5}"/>
          </ac:spMkLst>
        </pc:spChg>
        <pc:spChg chg="del mod">
          <ac:chgData name="Ana Romero" userId="7f765a46-9691-4505-ab80-3d8bad95e426" providerId="ADAL" clId="{F524288C-1780-43F1-8997-7D9EB95017FA}" dt="2023-07-24T17:51:52.658" v="681" actId="478"/>
          <ac:spMkLst>
            <pc:docMk/>
            <pc:sldMk cId="1601664160" sldId="268"/>
            <ac:spMk id="10" creationId="{7E4F941D-EC15-D240-4568-9A95B85F32DB}"/>
          </ac:spMkLst>
        </pc:spChg>
        <pc:spChg chg="del">
          <ac:chgData name="Ana Romero" userId="7f765a46-9691-4505-ab80-3d8bad95e426" providerId="ADAL" clId="{F524288C-1780-43F1-8997-7D9EB95017FA}" dt="2023-07-24T17:51:54.535" v="682" actId="478"/>
          <ac:spMkLst>
            <pc:docMk/>
            <pc:sldMk cId="1601664160" sldId="268"/>
            <ac:spMk id="11" creationId="{F427E025-AB71-8089-CC37-EA531EAD37F8}"/>
          </ac:spMkLst>
        </pc:spChg>
        <pc:picChg chg="mod">
          <ac:chgData name="Ana Romero" userId="7f765a46-9691-4505-ab80-3d8bad95e426" providerId="ADAL" clId="{F524288C-1780-43F1-8997-7D9EB95017FA}" dt="2023-07-24T17:51:44.738" v="680" actId="14861"/>
          <ac:picMkLst>
            <pc:docMk/>
            <pc:sldMk cId="1601664160" sldId="268"/>
            <ac:picMk id="9" creationId="{5C898603-71A0-B91C-4EF8-A1AABB2B1587}"/>
          </ac:picMkLst>
        </pc:picChg>
        <pc:picChg chg="add del mod">
          <ac:chgData name="Ana Romero" userId="7f765a46-9691-4505-ab80-3d8bad95e426" providerId="ADAL" clId="{F524288C-1780-43F1-8997-7D9EB95017FA}" dt="2023-07-24T17:53:14.658" v="686" actId="478"/>
          <ac:picMkLst>
            <pc:docMk/>
            <pc:sldMk cId="1601664160" sldId="268"/>
            <ac:picMk id="1026" creationId="{49DE58F5-5035-5F40-94D1-0E627AA3FA65}"/>
          </ac:picMkLst>
        </pc:picChg>
        <pc:picChg chg="del">
          <ac:chgData name="Ana Romero" userId="7f765a46-9691-4505-ab80-3d8bad95e426" providerId="ADAL" clId="{F524288C-1780-43F1-8997-7D9EB95017FA}" dt="2023-07-24T17:53:10.258" v="683" actId="478"/>
          <ac:picMkLst>
            <pc:docMk/>
            <pc:sldMk cId="1601664160" sldId="268"/>
            <ac:picMk id="1028" creationId="{05FA969C-06BE-0095-CB52-4BC3D6E09CEF}"/>
          </ac:picMkLst>
        </pc:picChg>
        <pc:picChg chg="add mod">
          <ac:chgData name="Ana Romero" userId="7f765a46-9691-4505-ab80-3d8bad95e426" providerId="ADAL" clId="{F524288C-1780-43F1-8997-7D9EB95017FA}" dt="2023-07-24T17:57:20.398" v="728" actId="1076"/>
          <ac:picMkLst>
            <pc:docMk/>
            <pc:sldMk cId="1601664160" sldId="268"/>
            <ac:picMk id="1032" creationId="{7ACD094A-8E5F-969D-6283-C01C4B355844}"/>
          </ac:picMkLst>
        </pc:picChg>
      </pc:sldChg>
      <pc:sldChg chg="modSp mod">
        <pc:chgData name="Ana Romero" userId="7f765a46-9691-4505-ab80-3d8bad95e426" providerId="ADAL" clId="{F524288C-1780-43F1-8997-7D9EB95017FA}" dt="2023-07-24T17:44:25.308" v="593" actId="14100"/>
        <pc:sldMkLst>
          <pc:docMk/>
          <pc:sldMk cId="2910420852" sldId="270"/>
        </pc:sldMkLst>
        <pc:spChg chg="mod">
          <ac:chgData name="Ana Romero" userId="7f765a46-9691-4505-ab80-3d8bad95e426" providerId="ADAL" clId="{F524288C-1780-43F1-8997-7D9EB95017FA}" dt="2023-07-24T17:43:42.447" v="585" actId="207"/>
          <ac:spMkLst>
            <pc:docMk/>
            <pc:sldMk cId="2910420852" sldId="270"/>
            <ac:spMk id="2" creationId="{97AAD053-526D-A000-B116-9BF32C883876}"/>
          </ac:spMkLst>
        </pc:spChg>
        <pc:spChg chg="mod">
          <ac:chgData name="Ana Romero" userId="7f765a46-9691-4505-ab80-3d8bad95e426" providerId="ADAL" clId="{F524288C-1780-43F1-8997-7D9EB95017FA}" dt="2023-07-24T17:43:52.571" v="586" actId="2711"/>
          <ac:spMkLst>
            <pc:docMk/>
            <pc:sldMk cId="2910420852" sldId="270"/>
            <ac:spMk id="5" creationId="{25C59ED7-DE1B-013B-374A-AE795212F25F}"/>
          </ac:spMkLst>
        </pc:spChg>
        <pc:spChg chg="mod">
          <ac:chgData name="Ana Romero" userId="7f765a46-9691-4505-ab80-3d8bad95e426" providerId="ADAL" clId="{F524288C-1780-43F1-8997-7D9EB95017FA}" dt="2023-07-24T17:44:00.158" v="587" actId="255"/>
          <ac:spMkLst>
            <pc:docMk/>
            <pc:sldMk cId="2910420852" sldId="270"/>
            <ac:spMk id="6" creationId="{C021EB2A-24EE-000A-0315-46EFE75F803C}"/>
          </ac:spMkLst>
        </pc:spChg>
        <pc:spChg chg="mod">
          <ac:chgData name="Ana Romero" userId="7f765a46-9691-4505-ab80-3d8bad95e426" providerId="ADAL" clId="{F524288C-1780-43F1-8997-7D9EB95017FA}" dt="2023-07-24T17:43:52.571" v="586" actId="2711"/>
          <ac:spMkLst>
            <pc:docMk/>
            <pc:sldMk cId="2910420852" sldId="270"/>
            <ac:spMk id="7" creationId="{5432C262-5F67-D9DC-4214-38F58A8A48AA}"/>
          </ac:spMkLst>
        </pc:spChg>
        <pc:spChg chg="mod">
          <ac:chgData name="Ana Romero" userId="7f765a46-9691-4505-ab80-3d8bad95e426" providerId="ADAL" clId="{F524288C-1780-43F1-8997-7D9EB95017FA}" dt="2023-07-24T17:44:00.158" v="587" actId="255"/>
          <ac:spMkLst>
            <pc:docMk/>
            <pc:sldMk cId="2910420852" sldId="270"/>
            <ac:spMk id="8" creationId="{2ECED8C9-6BB8-E9DC-8850-C9EE85D2A92C}"/>
          </ac:spMkLst>
        </pc:spChg>
        <pc:spChg chg="mod">
          <ac:chgData name="Ana Romero" userId="7f765a46-9691-4505-ab80-3d8bad95e426" providerId="ADAL" clId="{F524288C-1780-43F1-8997-7D9EB95017FA}" dt="2023-07-24T17:44:25.308" v="593" actId="14100"/>
          <ac:spMkLst>
            <pc:docMk/>
            <pc:sldMk cId="2910420852" sldId="270"/>
            <ac:spMk id="9" creationId="{7E3584FC-E0DD-6228-05AE-99FBE477FE9A}"/>
          </ac:spMkLst>
        </pc:spChg>
      </pc:sldChg>
      <pc:sldChg chg="modSp mod">
        <pc:chgData name="Ana Romero" userId="7f765a46-9691-4505-ab80-3d8bad95e426" providerId="ADAL" clId="{F524288C-1780-43F1-8997-7D9EB95017FA}" dt="2023-07-24T18:00:01.778" v="758" actId="1076"/>
        <pc:sldMkLst>
          <pc:docMk/>
          <pc:sldMk cId="343119556" sldId="274"/>
        </pc:sldMkLst>
        <pc:spChg chg="mod">
          <ac:chgData name="Ana Romero" userId="7f765a46-9691-4505-ab80-3d8bad95e426" providerId="ADAL" clId="{F524288C-1780-43F1-8997-7D9EB95017FA}" dt="2023-07-24T18:00:01.778" v="758" actId="1076"/>
          <ac:spMkLst>
            <pc:docMk/>
            <pc:sldMk cId="343119556" sldId="274"/>
            <ac:spMk id="2" creationId="{70215769-69AE-4EF0-6931-23DD6F187E62}"/>
          </ac:spMkLst>
        </pc:spChg>
        <pc:spChg chg="mod">
          <ac:chgData name="Ana Romero" userId="7f765a46-9691-4505-ab80-3d8bad95e426" providerId="ADAL" clId="{F524288C-1780-43F1-8997-7D9EB95017FA}" dt="2023-07-24T17:59:12.928" v="746" actId="1076"/>
          <ac:spMkLst>
            <pc:docMk/>
            <pc:sldMk cId="343119556" sldId="274"/>
            <ac:spMk id="6" creationId="{64D9FAD1-1015-DE3E-9E76-5224C64F6B41}"/>
          </ac:spMkLst>
        </pc:spChg>
        <pc:spChg chg="mod">
          <ac:chgData name="Ana Romero" userId="7f765a46-9691-4505-ab80-3d8bad95e426" providerId="ADAL" clId="{F524288C-1780-43F1-8997-7D9EB95017FA}" dt="2023-07-24T17:59:25.718" v="750" actId="1076"/>
          <ac:spMkLst>
            <pc:docMk/>
            <pc:sldMk cId="343119556" sldId="274"/>
            <ac:spMk id="7" creationId="{818CC4D8-0006-E88A-9731-4C52F2941DA1}"/>
          </ac:spMkLst>
        </pc:spChg>
        <pc:spChg chg="mod">
          <ac:chgData name="Ana Romero" userId="7f765a46-9691-4505-ab80-3d8bad95e426" providerId="ADAL" clId="{F524288C-1780-43F1-8997-7D9EB95017FA}" dt="2023-07-24T17:59:01.918" v="743" actId="1035"/>
          <ac:spMkLst>
            <pc:docMk/>
            <pc:sldMk cId="343119556" sldId="274"/>
            <ac:spMk id="13" creationId="{15E1F86E-836E-6BB8-63BB-08FE3E0D19B6}"/>
          </ac:spMkLst>
        </pc:spChg>
        <pc:spChg chg="mod">
          <ac:chgData name="Ana Romero" userId="7f765a46-9691-4505-ab80-3d8bad95e426" providerId="ADAL" clId="{F524288C-1780-43F1-8997-7D9EB95017FA}" dt="2023-07-24T17:59:10.038" v="745" actId="1076"/>
          <ac:spMkLst>
            <pc:docMk/>
            <pc:sldMk cId="343119556" sldId="274"/>
            <ac:spMk id="14" creationId="{B53B0912-A4F8-B59C-907C-88A524D56BEE}"/>
          </ac:spMkLst>
        </pc:spChg>
        <pc:spChg chg="mod">
          <ac:chgData name="Ana Romero" userId="7f765a46-9691-4505-ab80-3d8bad95e426" providerId="ADAL" clId="{F524288C-1780-43F1-8997-7D9EB95017FA}" dt="2023-07-24T17:58:56.463" v="739" actId="1076"/>
          <ac:spMkLst>
            <pc:docMk/>
            <pc:sldMk cId="343119556" sldId="274"/>
            <ac:spMk id="15" creationId="{F1807325-ADFB-3505-530D-35C3003EF064}"/>
          </ac:spMkLst>
        </pc:spChg>
        <pc:spChg chg="mod">
          <ac:chgData name="Ana Romero" userId="7f765a46-9691-4505-ab80-3d8bad95e426" providerId="ADAL" clId="{F524288C-1780-43F1-8997-7D9EB95017FA}" dt="2023-07-24T17:58:36.758" v="735" actId="2710"/>
          <ac:spMkLst>
            <pc:docMk/>
            <pc:sldMk cId="343119556" sldId="274"/>
            <ac:spMk id="19" creationId="{F7906733-4987-B745-61B7-9408D3BC831B}"/>
          </ac:spMkLst>
        </pc:spChg>
      </pc:sldChg>
      <pc:sldChg chg="addSp delSp modSp mod">
        <pc:chgData name="Ana Romero" userId="7f765a46-9691-4505-ab80-3d8bad95e426" providerId="ADAL" clId="{F524288C-1780-43F1-8997-7D9EB95017FA}" dt="2023-07-24T18:09:33.292" v="809" actId="1076"/>
        <pc:sldMkLst>
          <pc:docMk/>
          <pc:sldMk cId="2393345864" sldId="275"/>
        </pc:sldMkLst>
        <pc:grpChg chg="del">
          <ac:chgData name="Ana Romero" userId="7f765a46-9691-4505-ab80-3d8bad95e426" providerId="ADAL" clId="{F524288C-1780-43F1-8997-7D9EB95017FA}" dt="2023-07-24T18:05:29.872" v="780" actId="478"/>
          <ac:grpSpMkLst>
            <pc:docMk/>
            <pc:sldMk cId="2393345864" sldId="275"/>
            <ac:grpSpMk id="19" creationId="{CD364FA8-08F7-1835-5CAC-0A2FA6402F65}"/>
          </ac:grpSpMkLst>
        </pc:grpChg>
        <pc:picChg chg="add del mod">
          <ac:chgData name="Ana Romero" userId="7f765a46-9691-4505-ab80-3d8bad95e426" providerId="ADAL" clId="{F524288C-1780-43F1-8997-7D9EB95017FA}" dt="2023-07-24T18:05:50.571" v="787" actId="478"/>
          <ac:picMkLst>
            <pc:docMk/>
            <pc:sldMk cId="2393345864" sldId="275"/>
            <ac:picMk id="3" creationId="{D4764C65-59B9-2EF4-31DF-98BB6343DDC4}"/>
          </ac:picMkLst>
        </pc:picChg>
        <pc:picChg chg="add mod modCrop">
          <ac:chgData name="Ana Romero" userId="7f765a46-9691-4505-ab80-3d8bad95e426" providerId="ADAL" clId="{F524288C-1780-43F1-8997-7D9EB95017FA}" dt="2023-07-24T18:09:33.292" v="809" actId="1076"/>
          <ac:picMkLst>
            <pc:docMk/>
            <pc:sldMk cId="2393345864" sldId="275"/>
            <ac:picMk id="5" creationId="{D8A95102-B102-69EA-7A22-59161CDCA387}"/>
          </ac:picMkLst>
        </pc:picChg>
        <pc:picChg chg="add del mod">
          <ac:chgData name="Ana Romero" userId="7f765a46-9691-4505-ab80-3d8bad95e426" providerId="ADAL" clId="{F524288C-1780-43F1-8997-7D9EB95017FA}" dt="2023-07-24T18:07:48.042" v="794" actId="478"/>
          <ac:picMkLst>
            <pc:docMk/>
            <pc:sldMk cId="2393345864" sldId="275"/>
            <ac:picMk id="7" creationId="{921BF5C1-5ADC-EB66-C457-64B4652281B8}"/>
          </ac:picMkLst>
        </pc:picChg>
      </pc:sldChg>
      <pc:sldChg chg="modSp mod">
        <pc:chgData name="Ana Romero" userId="7f765a46-9691-4505-ab80-3d8bad95e426" providerId="ADAL" clId="{F524288C-1780-43F1-8997-7D9EB95017FA}" dt="2023-07-24T18:01:17.378" v="777" actId="207"/>
        <pc:sldMkLst>
          <pc:docMk/>
          <pc:sldMk cId="133676037" sldId="276"/>
        </pc:sldMkLst>
        <pc:spChg chg="mod">
          <ac:chgData name="Ana Romero" userId="7f765a46-9691-4505-ab80-3d8bad95e426" providerId="ADAL" clId="{F524288C-1780-43F1-8997-7D9EB95017FA}" dt="2023-07-24T18:00:24.037" v="765" actId="255"/>
          <ac:spMkLst>
            <pc:docMk/>
            <pc:sldMk cId="133676037" sldId="276"/>
            <ac:spMk id="2" creationId="{94663380-FA2B-40BA-FF4C-27729B4E1264}"/>
          </ac:spMkLst>
        </pc:spChg>
        <pc:spChg chg="mod">
          <ac:chgData name="Ana Romero" userId="7f765a46-9691-4505-ab80-3d8bad95e426" providerId="ADAL" clId="{F524288C-1780-43F1-8997-7D9EB95017FA}" dt="2023-07-24T18:01:08.009" v="775" actId="1076"/>
          <ac:spMkLst>
            <pc:docMk/>
            <pc:sldMk cId="133676037" sldId="276"/>
            <ac:spMk id="5" creationId="{959A1BB0-83F3-F6E0-C712-E5F5166D57B9}"/>
          </ac:spMkLst>
        </pc:spChg>
        <pc:spChg chg="mod">
          <ac:chgData name="Ana Romero" userId="7f765a46-9691-4505-ab80-3d8bad95e426" providerId="ADAL" clId="{F524288C-1780-43F1-8997-7D9EB95017FA}" dt="2023-07-24T18:01:17.378" v="777" actId="207"/>
          <ac:spMkLst>
            <pc:docMk/>
            <pc:sldMk cId="133676037" sldId="276"/>
            <ac:spMk id="7" creationId="{E6A95246-1444-4D5F-EB2B-B3C0CBEDD3DF}"/>
          </ac:spMkLst>
        </pc:spChg>
        <pc:spChg chg="mod">
          <ac:chgData name="Ana Romero" userId="7f765a46-9691-4505-ab80-3d8bad95e426" providerId="ADAL" clId="{F524288C-1780-43F1-8997-7D9EB95017FA}" dt="2023-07-24T18:00:34.357" v="768" actId="1076"/>
          <ac:spMkLst>
            <pc:docMk/>
            <pc:sldMk cId="133676037" sldId="276"/>
            <ac:spMk id="9" creationId="{3249AEE8-D418-02CC-8D0B-A1F9239B8FA4}"/>
          </ac:spMkLst>
        </pc:spChg>
        <pc:picChg chg="mod modCrop">
          <ac:chgData name="Ana Romero" userId="7f765a46-9691-4505-ab80-3d8bad95e426" providerId="ADAL" clId="{F524288C-1780-43F1-8997-7D9EB95017FA}" dt="2023-07-24T18:00:41.648" v="770" actId="14100"/>
          <ac:picMkLst>
            <pc:docMk/>
            <pc:sldMk cId="133676037" sldId="276"/>
            <ac:picMk id="11" creationId="{CE2F294C-97C5-217E-B8D6-B88656107F1C}"/>
          </ac:picMkLst>
        </pc:picChg>
      </pc:sldChg>
      <pc:sldChg chg="addSp delSp modSp add mod">
        <pc:chgData name="Ana Romero" userId="7f765a46-9691-4505-ab80-3d8bad95e426" providerId="ADAL" clId="{F524288C-1780-43F1-8997-7D9EB95017FA}" dt="2023-07-24T17:42:51.778" v="579" actId="20577"/>
        <pc:sldMkLst>
          <pc:docMk/>
          <pc:sldMk cId="50728028" sldId="277"/>
        </pc:sldMkLst>
        <pc:spChg chg="mod">
          <ac:chgData name="Ana Romero" userId="7f765a46-9691-4505-ab80-3d8bad95e426" providerId="ADAL" clId="{F524288C-1780-43F1-8997-7D9EB95017FA}" dt="2023-07-24T17:41:24.697" v="539" actId="18245"/>
          <ac:spMkLst>
            <pc:docMk/>
            <pc:sldMk cId="50728028" sldId="277"/>
            <ac:spMk id="5" creationId="{0E11953B-8ECB-6544-F957-E0552CFA474D}"/>
          </ac:spMkLst>
        </pc:spChg>
        <pc:spChg chg="mod">
          <ac:chgData name="Ana Romero" userId="7f765a46-9691-4505-ab80-3d8bad95e426" providerId="ADAL" clId="{F524288C-1780-43F1-8997-7D9EB95017FA}" dt="2023-07-24T17:42:27.750" v="559" actId="20577"/>
          <ac:spMkLst>
            <pc:docMk/>
            <pc:sldMk cId="50728028" sldId="277"/>
            <ac:spMk id="7" creationId="{D136A3BE-72BB-A4BB-F309-816DEBAB8533}"/>
          </ac:spMkLst>
        </pc:spChg>
        <pc:spChg chg="mod">
          <ac:chgData name="Ana Romero" userId="7f765a46-9691-4505-ab80-3d8bad95e426" providerId="ADAL" clId="{F524288C-1780-43F1-8997-7D9EB95017FA}" dt="2023-07-24T17:41:24.697" v="539" actId="18245"/>
          <ac:spMkLst>
            <pc:docMk/>
            <pc:sldMk cId="50728028" sldId="277"/>
            <ac:spMk id="8" creationId="{5C2792C7-2954-1D2F-A0B5-15C7B9AC5CC9}"/>
          </ac:spMkLst>
        </pc:spChg>
        <pc:spChg chg="mod">
          <ac:chgData name="Ana Romero" userId="7f765a46-9691-4505-ab80-3d8bad95e426" providerId="ADAL" clId="{F524288C-1780-43F1-8997-7D9EB95017FA}" dt="2023-07-24T17:41:24.697" v="539" actId="18245"/>
          <ac:spMkLst>
            <pc:docMk/>
            <pc:sldMk cId="50728028" sldId="277"/>
            <ac:spMk id="9" creationId="{D8240EE1-C802-BE09-D972-310EF38E4FFA}"/>
          </ac:spMkLst>
        </pc:spChg>
        <pc:spChg chg="mod">
          <ac:chgData name="Ana Romero" userId="7f765a46-9691-4505-ab80-3d8bad95e426" providerId="ADAL" clId="{F524288C-1780-43F1-8997-7D9EB95017FA}" dt="2023-07-24T17:42:39.829" v="571" actId="20577"/>
          <ac:spMkLst>
            <pc:docMk/>
            <pc:sldMk cId="50728028" sldId="277"/>
            <ac:spMk id="10" creationId="{9AE8A998-D715-AC6C-8B4A-94059F3AF8A0}"/>
          </ac:spMkLst>
        </pc:spChg>
        <pc:spChg chg="mod">
          <ac:chgData name="Ana Romero" userId="7f765a46-9691-4505-ab80-3d8bad95e426" providerId="ADAL" clId="{F524288C-1780-43F1-8997-7D9EB95017FA}" dt="2023-07-24T17:41:24.697" v="539" actId="18245"/>
          <ac:spMkLst>
            <pc:docMk/>
            <pc:sldMk cId="50728028" sldId="277"/>
            <ac:spMk id="11" creationId="{1DF7AF5B-2D8B-3FEE-2E58-4A5131ACB063}"/>
          </ac:spMkLst>
        </pc:spChg>
        <pc:spChg chg="mod">
          <ac:chgData name="Ana Romero" userId="7f765a46-9691-4505-ab80-3d8bad95e426" providerId="ADAL" clId="{F524288C-1780-43F1-8997-7D9EB95017FA}" dt="2023-07-24T17:42:07.928" v="549" actId="14100"/>
          <ac:spMkLst>
            <pc:docMk/>
            <pc:sldMk cId="50728028" sldId="277"/>
            <ac:spMk id="12" creationId="{67F0B4CD-64F3-8E8F-D19B-27D4785551D6}"/>
          </ac:spMkLst>
        </pc:spChg>
        <pc:spChg chg="mod">
          <ac:chgData name="Ana Romero" userId="7f765a46-9691-4505-ab80-3d8bad95e426" providerId="ADAL" clId="{F524288C-1780-43F1-8997-7D9EB95017FA}" dt="2023-07-24T17:42:51.778" v="579" actId="20577"/>
          <ac:spMkLst>
            <pc:docMk/>
            <pc:sldMk cId="50728028" sldId="277"/>
            <ac:spMk id="13" creationId="{C405CA37-3B40-EB23-AC46-E1B8CF824439}"/>
          </ac:spMkLst>
        </pc:spChg>
        <pc:grpChg chg="mod">
          <ac:chgData name="Ana Romero" userId="7f765a46-9691-4505-ab80-3d8bad95e426" providerId="ADAL" clId="{F524288C-1780-43F1-8997-7D9EB95017FA}" dt="2023-07-24T17:42:01.753" v="547" actId="1076"/>
          <ac:grpSpMkLst>
            <pc:docMk/>
            <pc:sldMk cId="50728028" sldId="277"/>
            <ac:grpSpMk id="4" creationId="{0AF58ED0-AEF7-FB72-D2A6-F8236A6CCE8B}"/>
          </ac:grpSpMkLst>
        </pc:grpChg>
        <pc:graphicFrameChg chg="add del mod modGraphic">
          <ac:chgData name="Ana Romero" userId="7f765a46-9691-4505-ab80-3d8bad95e426" providerId="ADAL" clId="{F524288C-1780-43F1-8997-7D9EB95017FA}" dt="2023-07-24T17:41:24.697" v="539" actId="18245"/>
          <ac:graphicFrameMkLst>
            <pc:docMk/>
            <pc:sldMk cId="50728028" sldId="277"/>
            <ac:graphicFrameMk id="3" creationId="{5B60A76D-F61C-3B82-3AE9-96EF3936B6F8}"/>
          </ac:graphicFrameMkLst>
        </pc:graphicFrameChg>
        <pc:graphicFrameChg chg="del mod">
          <ac:chgData name="Ana Romero" userId="7f765a46-9691-4505-ab80-3d8bad95e426" providerId="ADAL" clId="{F524288C-1780-43F1-8997-7D9EB95017FA}" dt="2023-07-24T17:34:48.447" v="208" actId="478"/>
          <ac:graphicFrameMkLst>
            <pc:docMk/>
            <pc:sldMk cId="50728028" sldId="277"/>
            <ac:graphicFrameMk id="6" creationId="{B5D9D741-6D70-F3FE-68FF-AA2682E59558}"/>
          </ac:graphicFrameMkLst>
        </pc:graphicFrameChg>
      </pc:sldChg>
      <pc:sldChg chg="addSp delSp modSp add mod">
        <pc:chgData name="Ana Romero" userId="7f765a46-9691-4505-ab80-3d8bad95e426" providerId="ADAL" clId="{F524288C-1780-43F1-8997-7D9EB95017FA}" dt="2023-07-24T18:09:48.536" v="811" actId="1076"/>
        <pc:sldMkLst>
          <pc:docMk/>
          <pc:sldMk cId="833575892" sldId="278"/>
        </pc:sldMkLst>
        <pc:grpChg chg="del">
          <ac:chgData name="Ana Romero" userId="7f765a46-9691-4505-ab80-3d8bad95e426" providerId="ADAL" clId="{F524288C-1780-43F1-8997-7D9EB95017FA}" dt="2023-07-24T18:07:51.682" v="796" actId="478"/>
          <ac:grpSpMkLst>
            <pc:docMk/>
            <pc:sldMk cId="833575892" sldId="278"/>
            <ac:grpSpMk id="19" creationId="{CD364FA8-08F7-1835-5CAC-0A2FA6402F65}"/>
          </ac:grpSpMkLst>
        </pc:grpChg>
        <pc:picChg chg="add mod modCrop">
          <ac:chgData name="Ana Romero" userId="7f765a46-9691-4505-ab80-3d8bad95e426" providerId="ADAL" clId="{F524288C-1780-43F1-8997-7D9EB95017FA}" dt="2023-07-24T18:09:48.536" v="811" actId="1076"/>
          <ac:picMkLst>
            <pc:docMk/>
            <pc:sldMk cId="833575892" sldId="278"/>
            <ac:picMk id="2" creationId="{FCA24D0F-4A21-BEF2-6BF3-6C359E74DE54}"/>
          </ac:picMkLst>
        </pc:picChg>
      </pc:sldChg>
      <pc:sldChg chg="addSp delSp modSp add del mod ord">
        <pc:chgData name="Ana Romero" userId="7f765a46-9691-4505-ab80-3d8bad95e426" providerId="ADAL" clId="{F524288C-1780-43F1-8997-7D9EB95017FA}" dt="2023-07-24T19:56:21.620" v="912" actId="339"/>
        <pc:sldMkLst>
          <pc:docMk/>
          <pc:sldMk cId="3315968492" sldId="279"/>
        </pc:sldMkLst>
        <pc:spChg chg="add mod">
          <ac:chgData name="Ana Romero" userId="7f765a46-9691-4505-ab80-3d8bad95e426" providerId="ADAL" clId="{F524288C-1780-43F1-8997-7D9EB95017FA}" dt="2023-07-24T19:51:16.870" v="876" actId="1076"/>
          <ac:spMkLst>
            <pc:docMk/>
            <pc:sldMk cId="3315968492" sldId="279"/>
            <ac:spMk id="4" creationId="{36A7B4A8-2F49-AE4E-9757-B4EFDF3675A7}"/>
          </ac:spMkLst>
        </pc:spChg>
        <pc:spChg chg="add mod">
          <ac:chgData name="Ana Romero" userId="7f765a46-9691-4505-ab80-3d8bad95e426" providerId="ADAL" clId="{F524288C-1780-43F1-8997-7D9EB95017FA}" dt="2023-07-24T19:52:10.750" v="891" actId="20577"/>
          <ac:spMkLst>
            <pc:docMk/>
            <pc:sldMk cId="3315968492" sldId="279"/>
            <ac:spMk id="6" creationId="{7BCBAD32-48DC-BE46-1E5A-BB7BCAAC90E1}"/>
          </ac:spMkLst>
        </pc:spChg>
        <pc:spChg chg="add mod">
          <ac:chgData name="Ana Romero" userId="7f765a46-9691-4505-ab80-3d8bad95e426" providerId="ADAL" clId="{F524288C-1780-43F1-8997-7D9EB95017FA}" dt="2023-07-24T19:52:52.320" v="909" actId="20577"/>
          <ac:spMkLst>
            <pc:docMk/>
            <pc:sldMk cId="3315968492" sldId="279"/>
            <ac:spMk id="7" creationId="{154C2224-105F-9A6F-221C-AA8A01EAAFD4}"/>
          </ac:spMkLst>
        </pc:spChg>
        <pc:picChg chg="del">
          <ac:chgData name="Ana Romero" userId="7f765a46-9691-4505-ab80-3d8bad95e426" providerId="ADAL" clId="{F524288C-1780-43F1-8997-7D9EB95017FA}" dt="2023-07-24T19:47:23.380" v="868" actId="478"/>
          <ac:picMkLst>
            <pc:docMk/>
            <pc:sldMk cId="3315968492" sldId="279"/>
            <ac:picMk id="2" creationId="{FCA24D0F-4A21-BEF2-6BF3-6C359E74DE54}"/>
          </ac:picMkLst>
        </pc:picChg>
        <pc:picChg chg="add mod">
          <ac:chgData name="Ana Romero" userId="7f765a46-9691-4505-ab80-3d8bad95e426" providerId="ADAL" clId="{F524288C-1780-43F1-8997-7D9EB95017FA}" dt="2023-07-24T19:56:21.620" v="912" actId="339"/>
          <ac:picMkLst>
            <pc:docMk/>
            <pc:sldMk cId="3315968492" sldId="279"/>
            <ac:picMk id="3" creationId="{C15D8066-4570-5BAE-F35D-A35214FCD51C}"/>
          </ac:picMkLst>
        </pc:picChg>
        <pc:picChg chg="add del mod">
          <ac:chgData name="Ana Romero" userId="7f765a46-9691-4505-ab80-3d8bad95e426" providerId="ADAL" clId="{F524288C-1780-43F1-8997-7D9EB95017FA}" dt="2023-07-24T19:51:42.426" v="886" actId="478"/>
          <ac:picMkLst>
            <pc:docMk/>
            <pc:sldMk cId="3315968492" sldId="279"/>
            <ac:picMk id="5" creationId="{61FDA3B3-A617-07D1-848E-9C092D50287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AE3075-A1A3-DF9D-05B8-19D56CB32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5F5379-9382-7372-D85B-8B3D7BA0F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44A00F-24D1-CD81-453E-6084AA94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264F-DC1F-41B9-B29F-4FEAF6435AE5}" type="datetimeFigureOut">
              <a:rPr lang="es-PE" smtClean="0"/>
              <a:t>18/09/2023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E30BCD-52DB-91FE-3FD7-D11E0589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7C5E3B-154A-5878-F77C-1F66327E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540E-C288-4166-9F4D-25B59F4067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2698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0D7626-702A-8EBC-2682-BA4440E51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1564D9-B4F3-C23E-23BC-0BAC25673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FC53F4-4728-190A-4986-F08C267EF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264F-DC1F-41B9-B29F-4FEAF6435AE5}" type="datetimeFigureOut">
              <a:rPr lang="es-PE" smtClean="0"/>
              <a:t>18/09/2023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532467-D940-D55F-D3F2-6E208096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889941-FBD1-C1F5-1553-F46E0F492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540E-C288-4166-9F4D-25B59F4067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287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44D5981-C065-CA90-A33E-0D26A65FB3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C496B2-C11A-68AD-F6B4-AA5FB4DC4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3446C6-1277-01A8-3199-7FB1734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264F-DC1F-41B9-B29F-4FEAF6435AE5}" type="datetimeFigureOut">
              <a:rPr lang="es-PE" smtClean="0"/>
              <a:t>18/09/2023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5F6489-6971-E37D-F8F9-CF50E122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1CC97C-9B2B-AF33-78FD-75B02C5B4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540E-C288-4166-9F4D-25B59F4067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2969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F31EE-3401-4B09-946F-1293DA18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B344FD-5C41-9531-0F58-783DF5F88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DCD428-9F23-8C57-C108-7515BF03F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264F-DC1F-41B9-B29F-4FEAF6435AE5}" type="datetimeFigureOut">
              <a:rPr lang="es-PE" smtClean="0"/>
              <a:t>18/09/2023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123070-F2CF-6054-A0AE-1E72C3E09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AAF2EB-F1E4-224C-309D-E2029B0D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540E-C288-4166-9F4D-25B59F4067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884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179B7A-D9AD-10B5-23DB-1E3261C8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927C1A-DE2A-75FE-16A4-B9694E7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93BE16-0EC1-F0A5-6E39-10B1BC11D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264F-DC1F-41B9-B29F-4FEAF6435AE5}" type="datetimeFigureOut">
              <a:rPr lang="es-PE" smtClean="0"/>
              <a:t>18/09/2023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ADBD02-BB1B-620E-D3EB-0CB68EC8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6BDF47-13E4-376F-4FA4-86777D094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540E-C288-4166-9F4D-25B59F4067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19870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337777-A708-DE90-8DC4-BC1AE4C8E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93D6BC-87FB-AF1A-20CD-C67C90902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53EF83-504C-978B-B389-408875862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782D04-FD82-2345-86B8-36C8A97C8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264F-DC1F-41B9-B29F-4FEAF6435AE5}" type="datetimeFigureOut">
              <a:rPr lang="es-PE" smtClean="0"/>
              <a:t>18/09/2023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5BDC18-DCC2-85E6-4800-93C68C90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C5C70F-3E05-E708-6B82-C589019E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540E-C288-4166-9F4D-25B59F4067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3150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E95227-B5CF-F07A-1C88-E22E84FBF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E68465-3467-C964-6724-2A9D63FC7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5F04A4-9D16-984E-2880-A14090199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93D755-78FF-30FB-60C0-7744268F07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921412-9D6C-FC85-7693-4F170D12BC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64AE0C-B583-ACB6-9623-4E62BEDA6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264F-DC1F-41B9-B29F-4FEAF6435AE5}" type="datetimeFigureOut">
              <a:rPr lang="es-PE" smtClean="0"/>
              <a:t>18/09/2023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C28E54B-FF78-4D37-0234-F059E254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9BE885-F3E9-19E1-1CFC-767F3338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540E-C288-4166-9F4D-25B59F4067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5345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02173E-7691-56E4-CE47-D6D2D88D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91F323C-FC36-708C-DFA8-F1D4F5DC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264F-DC1F-41B9-B29F-4FEAF6435AE5}" type="datetimeFigureOut">
              <a:rPr lang="es-PE" smtClean="0"/>
              <a:t>18/09/2023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E5D330F-B8FC-9F51-4767-75213D8D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A829653-A962-3CB0-C2AC-2E454DC98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540E-C288-4166-9F4D-25B59F4067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3836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68137D2-3B60-3D08-6ED9-319D7C580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264F-DC1F-41B9-B29F-4FEAF6435AE5}" type="datetimeFigureOut">
              <a:rPr lang="es-PE" smtClean="0"/>
              <a:t>18/09/2023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96C901-4280-A214-B51C-911EE6C9D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1B3B26-313E-43A2-E77B-CB46BA64B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540E-C288-4166-9F4D-25B59F4067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4642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227E74-38AF-663B-7211-BADBB2643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245BCF-5F0B-4687-362D-BDE6C7977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6DD31E-F940-7B33-3DDC-82756823F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5BF9674-9EE3-1B10-E7C9-E8597592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264F-DC1F-41B9-B29F-4FEAF6435AE5}" type="datetimeFigureOut">
              <a:rPr lang="es-PE" smtClean="0"/>
              <a:t>18/09/2023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988379-C6B6-28A1-1447-0355EBDD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B4EDCB-A260-CFEA-B01D-1341BE52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540E-C288-4166-9F4D-25B59F4067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050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FE7E15-DCED-9E1E-4D1D-E42E34598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DD93331-5EF9-B06F-4B89-0DA4687BA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9A706EC-C11D-19DD-9074-5EB5F5C3F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503FAF-D898-F888-130C-D5CE936D1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264F-DC1F-41B9-B29F-4FEAF6435AE5}" type="datetimeFigureOut">
              <a:rPr lang="es-PE" smtClean="0"/>
              <a:t>18/09/2023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F58B56-6497-8532-A89C-D8A4CB89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67D570-28F8-F421-23FA-A2AB5B4C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540E-C288-4166-9F4D-25B59F4067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0546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E244F9-3500-CCC4-24EE-A0B11D803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D936DC-F072-2024-C3FA-F0149D7F4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9095B2-DC95-2898-C496-A2A8EEBFD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C264F-DC1F-41B9-B29F-4FEAF6435AE5}" type="datetimeFigureOut">
              <a:rPr lang="es-PE" smtClean="0"/>
              <a:t>18/09/2023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18B749-8B1F-79F0-7894-47E3E8EC1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FA92B3-487F-08E6-B081-557FD6157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C540E-C288-4166-9F4D-25B59F4067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8071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rismaong-my.sharepoint.com/personal/aromero_prisma_org_pe/Documents/Escritorio/Proyecto%20Precancer%20-%20Ana%20Romero/ROTAFOLIOS/Rotafolio_2_versionB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863B07B-6501-1452-282A-72CE3ED9EA0B}"/>
              </a:ext>
            </a:extLst>
          </p:cNvPr>
          <p:cNvSpPr txBox="1"/>
          <p:nvPr/>
        </p:nvSpPr>
        <p:spPr>
          <a:xfrm>
            <a:off x="214393" y="1952786"/>
            <a:ext cx="11763214" cy="184665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E" sz="4800" b="1" dirty="0">
                <a:solidFill>
                  <a:schemeClr val="bg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CONTROL DE VPH Y </a:t>
            </a:r>
          </a:p>
          <a:p>
            <a:pPr algn="ctr"/>
            <a:r>
              <a:rPr lang="es-PE" sz="6600" b="1" dirty="0">
                <a:solidFill>
                  <a:srgbClr val="1B737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TRATAMIENTO TVT TA</a:t>
            </a:r>
          </a:p>
        </p:txBody>
      </p:sp>
      <p:pic>
        <p:nvPicPr>
          <p:cNvPr id="10" name="Imagen 9" descr="Imagen que contiene Interfaz de usuario gráfica">
            <a:extLst>
              <a:ext uri="{FF2B5EF4-FFF2-40B4-BE49-F238E27FC236}">
                <a16:creationId xmlns:a16="http://schemas.microsoft.com/office/drawing/2014/main" id="{B2398FD1-02B0-40F3-11EB-65A0DBD0F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05" y="4432516"/>
            <a:ext cx="3246989" cy="970302"/>
          </a:xfrm>
          <a:prstGeom prst="rect">
            <a:avLst/>
          </a:prstGeom>
        </p:spPr>
      </p:pic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C96A3E94-91EC-3367-CC29-2A0991A8B93E}"/>
              </a:ext>
            </a:extLst>
          </p:cNvPr>
          <p:cNvSpPr/>
          <p:nvPr/>
        </p:nvSpPr>
        <p:spPr>
          <a:xfrm rot="19876065">
            <a:off x="10195534" y="474112"/>
            <a:ext cx="767534" cy="734756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DCC5ED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B89E178B-25C5-4FE3-4052-2DD521055492}"/>
              </a:ext>
            </a:extLst>
          </p:cNvPr>
          <p:cNvSpPr/>
          <p:nvPr/>
        </p:nvSpPr>
        <p:spPr>
          <a:xfrm rot="19876065">
            <a:off x="11017596" y="1394371"/>
            <a:ext cx="490389" cy="469447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DCC5ED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9DB77205-77B9-F72E-7519-EF430C687025}"/>
              </a:ext>
            </a:extLst>
          </p:cNvPr>
          <p:cNvSpPr/>
          <p:nvPr/>
        </p:nvSpPr>
        <p:spPr>
          <a:xfrm rot="19876065">
            <a:off x="11147618" y="-225664"/>
            <a:ext cx="1417535" cy="1356998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DCC5ED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357882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7B1EC88C-43CF-322F-37A7-04E445A1CCCA}"/>
              </a:ext>
            </a:extLst>
          </p:cNvPr>
          <p:cNvSpPr/>
          <p:nvPr/>
        </p:nvSpPr>
        <p:spPr>
          <a:xfrm>
            <a:off x="7168243" y="1763484"/>
            <a:ext cx="1440000" cy="1440000"/>
          </a:xfrm>
          <a:prstGeom prst="ellipse">
            <a:avLst/>
          </a:prstGeom>
          <a:solidFill>
            <a:srgbClr val="F1C5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6B2008-A96E-F199-7AC0-0BE74C71F502}"/>
              </a:ext>
            </a:extLst>
          </p:cNvPr>
          <p:cNvSpPr txBox="1"/>
          <p:nvPr/>
        </p:nvSpPr>
        <p:spPr>
          <a:xfrm>
            <a:off x="991722" y="1898663"/>
            <a:ext cx="5593314" cy="3557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Utiliza calor para eliminar las células infectadas por el VPH </a:t>
            </a:r>
          </a:p>
          <a:p>
            <a:r>
              <a:rPr lang="en" sz="20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Esto evitará que progrese a una enfermedad más grave (pre-cáncer o cáncer). </a:t>
            </a:r>
          </a:p>
          <a:p>
            <a:endParaRPr lang="en" sz="2000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PE" altLang="es-PE" sz="24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Estamos tratando lesiones precancerosas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PE" altLang="es-PE" sz="20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El tratamiento de cáncer invasor es completamente distinto.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PE" altLang="es-PE" sz="2000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3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7D3B67FE-76D6-4A8C-9E82-AD13B9811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36" y="698334"/>
            <a:ext cx="4819864" cy="591236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CE5EF86-9FBD-C895-7058-AC0E377FFC29}"/>
              </a:ext>
            </a:extLst>
          </p:cNvPr>
          <p:cNvSpPr txBox="1"/>
          <p:nvPr/>
        </p:nvSpPr>
        <p:spPr>
          <a:xfrm>
            <a:off x="991721" y="447804"/>
            <a:ext cx="8168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rgbClr val="C3419B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2. </a:t>
            </a:r>
            <a:r>
              <a:rPr lang="es-PE" sz="3600" b="1" dirty="0">
                <a:solidFill>
                  <a:srgbClr val="25586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¿En qué consiste la terapia ablativa con termocoagulación?</a:t>
            </a:r>
          </a:p>
        </p:txBody>
      </p:sp>
    </p:spTree>
    <p:extLst>
      <p:ext uri="{BB962C8B-B14F-4D97-AF65-F5344CB8AC3E}">
        <p14:creationId xmlns:p14="http://schemas.microsoft.com/office/powerpoint/2010/main" val="950324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5D61276-0E07-EEE2-5717-6462CEE8AD8D}"/>
              </a:ext>
            </a:extLst>
          </p:cNvPr>
          <p:cNvSpPr txBox="1"/>
          <p:nvPr/>
        </p:nvSpPr>
        <p:spPr>
          <a:xfrm>
            <a:off x="743078" y="510463"/>
            <a:ext cx="5878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rgbClr val="C3419B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3. </a:t>
            </a:r>
            <a:r>
              <a:rPr lang="es-PE" sz="3600" b="1" dirty="0">
                <a:solidFill>
                  <a:srgbClr val="25586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¿Qué es y cómo funciona el termocoagulador?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BBBF8206-CD2C-A2BB-FC16-EC8A0419A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 b="1139"/>
          <a:stretch/>
        </p:blipFill>
        <p:spPr bwMode="auto">
          <a:xfrm>
            <a:off x="8077200" y="4196443"/>
            <a:ext cx="4114800" cy="266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59270862-60DD-E266-289D-28FD7ACC2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1" t="5504" r="18653" b="1988"/>
          <a:stretch/>
        </p:blipFill>
        <p:spPr bwMode="auto">
          <a:xfrm>
            <a:off x="8077200" y="-1"/>
            <a:ext cx="4114800" cy="419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EE5324C-5722-AEFB-296C-E8BF7ABB3B1A}"/>
              </a:ext>
            </a:extLst>
          </p:cNvPr>
          <p:cNvSpPr txBox="1"/>
          <p:nvPr/>
        </p:nvSpPr>
        <p:spPr>
          <a:xfrm>
            <a:off x="1167621" y="2480233"/>
            <a:ext cx="649047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-MX" sz="22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Es un dispositivo coagulador térmico  compacto, portátil, re utilizable</a:t>
            </a:r>
            <a:r>
              <a:rPr lang="es-MX" sz="2200" dirty="0">
                <a:solidFill>
                  <a:srgbClr val="000000"/>
                </a:solidFill>
                <a:latin typeface="Montserrat" panose="00000500000000000000" pitchFamily="2" charset="0"/>
              </a:rPr>
              <a:t>. </a:t>
            </a:r>
          </a:p>
          <a:p>
            <a:pPr fontAlgn="base"/>
            <a:endParaRPr lang="es-MX" sz="22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fontAlgn="base"/>
            <a:r>
              <a:rPr lang="es-MX" sz="2200" dirty="0">
                <a:solidFill>
                  <a:srgbClr val="000000"/>
                </a:solidFill>
                <a:latin typeface="Montserrat" panose="00000500000000000000" pitchFamily="2" charset="0"/>
              </a:rPr>
              <a:t>Sirve para tratar lesiones del cuello uterino con altas temperaturas, mediante el contacto con una punta de sonda calentada </a:t>
            </a:r>
            <a:r>
              <a:rPr lang="es-MX" sz="22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eléctricamente. 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69BF3AD-672D-D021-8E8E-78BCFB358D4F}"/>
              </a:ext>
            </a:extLst>
          </p:cNvPr>
          <p:cNvSpPr txBox="1"/>
          <p:nvPr/>
        </p:nvSpPr>
        <p:spPr>
          <a:xfrm>
            <a:off x="743078" y="6162871"/>
            <a:ext cx="378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Fuente: https://oncoprev.org/thermo/</a:t>
            </a: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E7642AE1-B589-9F37-EE82-7CE9F0D78170}"/>
              </a:ext>
            </a:extLst>
          </p:cNvPr>
          <p:cNvSpPr/>
          <p:nvPr/>
        </p:nvSpPr>
        <p:spPr>
          <a:xfrm rot="19876065">
            <a:off x="790093" y="2582771"/>
            <a:ext cx="278969" cy="267055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9580AE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DE9F14E8-54BC-4419-3248-1AA315ACC37A}"/>
              </a:ext>
            </a:extLst>
          </p:cNvPr>
          <p:cNvSpPr/>
          <p:nvPr/>
        </p:nvSpPr>
        <p:spPr>
          <a:xfrm rot="19876065">
            <a:off x="788941" y="3577812"/>
            <a:ext cx="278969" cy="267055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9580AE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40512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sinfección">
            <a:hlinkClick r:id="" action="ppaction://media"/>
            <a:extLst>
              <a:ext uri="{FF2B5EF4-FFF2-40B4-BE49-F238E27FC236}">
                <a16:creationId xmlns:a16="http://schemas.microsoft.com/office/drawing/2014/main" id="{FBA5DF86-FCC6-A9F7-049F-2D86004D22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7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7AAD053-526D-A000-B116-9BF32C883876}"/>
              </a:ext>
            </a:extLst>
          </p:cNvPr>
          <p:cNvSpPr txBox="1"/>
          <p:nvPr/>
        </p:nvSpPr>
        <p:spPr>
          <a:xfrm>
            <a:off x="473657" y="252688"/>
            <a:ext cx="10577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rgbClr val="C3419B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4. </a:t>
            </a:r>
            <a:r>
              <a:rPr lang="es-PE" sz="3600" b="1" dirty="0">
                <a:solidFill>
                  <a:srgbClr val="25586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Procedimiento del TVT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4861A97-25B6-26C0-3077-2D2884A45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81844" r="52553" b="3797"/>
          <a:stretch/>
        </p:blipFill>
        <p:spPr>
          <a:xfrm>
            <a:off x="3220549" y="3771828"/>
            <a:ext cx="5991226" cy="284798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5C59ED7-DE1B-013B-374A-AE795212F25F}"/>
              </a:ext>
            </a:extLst>
          </p:cNvPr>
          <p:cNvSpPr txBox="1"/>
          <p:nvPr/>
        </p:nvSpPr>
        <p:spPr>
          <a:xfrm>
            <a:off x="1019907" y="877015"/>
            <a:ext cx="597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7200" b="1" dirty="0">
                <a:solidFill>
                  <a:srgbClr val="25A3A0"/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21EB2A-24EE-000A-0315-46EFE75F803C}"/>
              </a:ext>
            </a:extLst>
          </p:cNvPr>
          <p:cNvSpPr txBox="1"/>
          <p:nvPr/>
        </p:nvSpPr>
        <p:spPr>
          <a:xfrm>
            <a:off x="1740879" y="1061680"/>
            <a:ext cx="7332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>
                <a:latin typeface="Montserrat" panose="00000500000000000000" pitchFamily="2" charset="0"/>
              </a:rPr>
              <a:t>El doctor insertará en su vagina una sonda conectada al termocoagulador. La zona hará contacto con el cérvix.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432C262-5F67-D9DC-4214-38F58A8A48AA}"/>
              </a:ext>
            </a:extLst>
          </p:cNvPr>
          <p:cNvSpPr txBox="1"/>
          <p:nvPr/>
        </p:nvSpPr>
        <p:spPr>
          <a:xfrm>
            <a:off x="1019907" y="1907622"/>
            <a:ext cx="597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7200" b="1" dirty="0">
                <a:solidFill>
                  <a:srgbClr val="25A3A0"/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CED8C9-6BB8-E9DC-8850-C9EE85D2A92C}"/>
              </a:ext>
            </a:extLst>
          </p:cNvPr>
          <p:cNvSpPr txBox="1"/>
          <p:nvPr/>
        </p:nvSpPr>
        <p:spPr>
          <a:xfrm>
            <a:off x="1740878" y="2092287"/>
            <a:ext cx="9108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>
                <a:latin typeface="Montserrat" panose="00000500000000000000" pitchFamily="2" charset="0"/>
              </a:rPr>
              <a:t>La punta de la sonda se calentará cuando esté en contacto con su cérvix durante 40 segundos. Luego se apagará y será retirado de la vagina.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3584FC-E0DD-6228-05AE-99FBE477FE9A}"/>
              </a:ext>
            </a:extLst>
          </p:cNvPr>
          <p:cNvSpPr txBox="1"/>
          <p:nvPr/>
        </p:nvSpPr>
        <p:spPr>
          <a:xfrm>
            <a:off x="1019906" y="3266699"/>
            <a:ext cx="9397723" cy="400110"/>
          </a:xfrm>
          <a:prstGeom prst="rect">
            <a:avLst/>
          </a:prstGeom>
          <a:solidFill>
            <a:srgbClr val="9580AE"/>
          </a:solidFill>
        </p:spPr>
        <p:txBody>
          <a:bodyPr wrap="square" rtlCol="0">
            <a:spAutoFit/>
          </a:bodyPr>
          <a:lstStyle/>
          <a:p>
            <a:r>
              <a:rPr lang="es-PE" sz="2000" dirty="0">
                <a:solidFill>
                  <a:schemeClr val="bg1"/>
                </a:solidFill>
                <a:latin typeface="Montserrat" panose="00000500000000000000" pitchFamily="2" charset="0"/>
              </a:rPr>
              <a:t>El doctor puede decidir repetir el procedimiento por otros 40 segundos.</a:t>
            </a:r>
          </a:p>
        </p:txBody>
      </p:sp>
    </p:spTree>
    <p:extLst>
      <p:ext uri="{BB962C8B-B14F-4D97-AF65-F5344CB8AC3E}">
        <p14:creationId xmlns:p14="http://schemas.microsoft.com/office/powerpoint/2010/main" val="2910420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0215769-69AE-4EF0-6931-23DD6F187E62}"/>
              </a:ext>
            </a:extLst>
          </p:cNvPr>
          <p:cNvSpPr txBox="1"/>
          <p:nvPr/>
        </p:nvSpPr>
        <p:spPr>
          <a:xfrm>
            <a:off x="473657" y="252688"/>
            <a:ext cx="10577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rgbClr val="C3419B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5. </a:t>
            </a:r>
            <a:r>
              <a:rPr lang="es-PE" sz="3600" b="1" dirty="0">
                <a:solidFill>
                  <a:srgbClr val="25586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Después del procedimiento del TVT</a:t>
            </a:r>
          </a:p>
        </p:txBody>
      </p:sp>
      <p:sp>
        <p:nvSpPr>
          <p:cNvPr id="3" name="CuadroTexto 1">
            <a:extLst>
              <a:ext uri="{FF2B5EF4-FFF2-40B4-BE49-F238E27FC236}">
                <a16:creationId xmlns:a16="http://schemas.microsoft.com/office/drawing/2014/main" id="{3EBAD025-71D0-E457-D480-0282D07B3A2F}"/>
              </a:ext>
            </a:extLst>
          </p:cNvPr>
          <p:cNvSpPr txBox="1"/>
          <p:nvPr/>
        </p:nvSpPr>
        <p:spPr>
          <a:xfrm>
            <a:off x="7449909" y="1606060"/>
            <a:ext cx="4241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Desinfección de las sondas antes de su uso para la siguiente paciente.</a:t>
            </a:r>
          </a:p>
        </p:txBody>
      </p:sp>
      <p:sp>
        <p:nvSpPr>
          <p:cNvPr id="4" name="Right Arrow 6">
            <a:extLst>
              <a:ext uri="{FF2B5EF4-FFF2-40B4-BE49-F238E27FC236}">
                <a16:creationId xmlns:a16="http://schemas.microsoft.com/office/drawing/2014/main" id="{1E90C48D-0F17-7083-7E84-07C1F4826D0B}"/>
              </a:ext>
            </a:extLst>
          </p:cNvPr>
          <p:cNvSpPr/>
          <p:nvPr/>
        </p:nvSpPr>
        <p:spPr>
          <a:xfrm>
            <a:off x="5529703" y="1758610"/>
            <a:ext cx="1414463" cy="885825"/>
          </a:xfrm>
          <a:prstGeom prst="rightArrow">
            <a:avLst/>
          </a:prstGeom>
          <a:noFill/>
          <a:ln w="38100">
            <a:solidFill>
              <a:srgbClr val="25A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1">
            <a:extLst>
              <a:ext uri="{FF2B5EF4-FFF2-40B4-BE49-F238E27FC236}">
                <a16:creationId xmlns:a16="http://schemas.microsoft.com/office/drawing/2014/main" id="{41F9808E-097F-1F3F-4EFC-47F20793B393}"/>
              </a:ext>
            </a:extLst>
          </p:cNvPr>
          <p:cNvSpPr txBox="1"/>
          <p:nvPr/>
        </p:nvSpPr>
        <p:spPr>
          <a:xfrm>
            <a:off x="1490345" y="1601359"/>
            <a:ext cx="3533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Las recomendaciones post-tratamiento para la paciente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5C898603-71A0-B91C-4EF8-A1AABB2B1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4156" y="3214376"/>
            <a:ext cx="2102996" cy="2911172"/>
          </a:xfrm>
          <a:prstGeom prst="rect">
            <a:avLst/>
          </a:prstGeom>
          <a:effectLst>
            <a:outerShdw blurRad="50800" dist="114300" dir="8100000" algn="tr" rotWithShape="0">
              <a:schemeClr val="tx1">
                <a:alpha val="70000"/>
              </a:schemeClr>
            </a:outerShdw>
          </a:effectLst>
        </p:spPr>
      </p:pic>
      <p:pic>
        <p:nvPicPr>
          <p:cNvPr id="1032" name="Picture 8" descr="Idea - Iconos gratis de redes">
            <a:extLst>
              <a:ext uri="{FF2B5EF4-FFF2-40B4-BE49-F238E27FC236}">
                <a16:creationId xmlns:a16="http://schemas.microsoft.com/office/drawing/2014/main" id="{7ACD094A-8E5F-969D-6283-C01C4B355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36" y="3469018"/>
            <a:ext cx="2401887" cy="2401887"/>
          </a:xfrm>
          <a:prstGeom prst="rect">
            <a:avLst/>
          </a:prstGeom>
          <a:noFill/>
          <a:effectLst>
            <a:outerShdw blurRad="50800" dist="114300" dir="8100000" algn="tr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64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90E0-CD98-0A3B-721D-FB0DC4136107}"/>
              </a:ext>
            </a:extLst>
          </p:cNvPr>
          <p:cNvSpPr/>
          <p:nvPr/>
        </p:nvSpPr>
        <p:spPr>
          <a:xfrm>
            <a:off x="1348695" y="342900"/>
            <a:ext cx="9421586" cy="651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CuadroTexto 1">
            <a:extLst>
              <a:ext uri="{FF2B5EF4-FFF2-40B4-BE49-F238E27FC236}">
                <a16:creationId xmlns:a16="http://schemas.microsoft.com/office/drawing/2014/main" id="{84C22677-7413-EDE7-E4E1-7C20DBF919D6}"/>
              </a:ext>
            </a:extLst>
          </p:cNvPr>
          <p:cNvSpPr txBox="1"/>
          <p:nvPr/>
        </p:nvSpPr>
        <p:spPr>
          <a:xfrm>
            <a:off x="2021007" y="442451"/>
            <a:ext cx="8598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 recomendaciones post-tratamiento para la paciente:</a:t>
            </a:r>
          </a:p>
        </p:txBody>
      </p:sp>
      <p:pic>
        <p:nvPicPr>
          <p:cNvPr id="2" name="Picture 4" descr="Recommendation - Free social media icons">
            <a:extLst>
              <a:ext uri="{FF2B5EF4-FFF2-40B4-BE49-F238E27FC236}">
                <a16:creationId xmlns:a16="http://schemas.microsoft.com/office/drawing/2014/main" id="{92CD72FF-5A9A-355C-8CAA-4880B91B0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76"/>
          <a:stretch/>
        </p:blipFill>
        <p:spPr bwMode="auto">
          <a:xfrm>
            <a:off x="565723" y="129485"/>
            <a:ext cx="1711991" cy="114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Imagen que contiene Interfaz de usuario gráfica">
            <a:extLst>
              <a:ext uri="{FF2B5EF4-FFF2-40B4-BE49-F238E27FC236}">
                <a16:creationId xmlns:a16="http://schemas.microsoft.com/office/drawing/2014/main" id="{F835C924-1D13-B094-6413-17A0CE785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0" r="50869" b="41193"/>
          <a:stretch/>
        </p:blipFill>
        <p:spPr>
          <a:xfrm>
            <a:off x="1974421" y="1227323"/>
            <a:ext cx="8170134" cy="550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64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90E0-CD98-0A3B-721D-FB0DC4136107}"/>
              </a:ext>
            </a:extLst>
          </p:cNvPr>
          <p:cNvSpPr/>
          <p:nvPr/>
        </p:nvSpPr>
        <p:spPr>
          <a:xfrm>
            <a:off x="1348695" y="342900"/>
            <a:ext cx="9421586" cy="651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CuadroTexto 1">
            <a:extLst>
              <a:ext uri="{FF2B5EF4-FFF2-40B4-BE49-F238E27FC236}">
                <a16:creationId xmlns:a16="http://schemas.microsoft.com/office/drawing/2014/main" id="{84C22677-7413-EDE7-E4E1-7C20DBF919D6}"/>
              </a:ext>
            </a:extLst>
          </p:cNvPr>
          <p:cNvSpPr txBox="1"/>
          <p:nvPr/>
        </p:nvSpPr>
        <p:spPr>
          <a:xfrm>
            <a:off x="2021007" y="442451"/>
            <a:ext cx="8598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 recomendaciones post-tratamiento para la paciente:</a:t>
            </a:r>
          </a:p>
        </p:txBody>
      </p:sp>
      <p:pic>
        <p:nvPicPr>
          <p:cNvPr id="2" name="Picture 4" descr="Recommendation - Free social media icons">
            <a:extLst>
              <a:ext uri="{FF2B5EF4-FFF2-40B4-BE49-F238E27FC236}">
                <a16:creationId xmlns:a16="http://schemas.microsoft.com/office/drawing/2014/main" id="{92CD72FF-5A9A-355C-8CAA-4880B91B0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76"/>
          <a:stretch/>
        </p:blipFill>
        <p:spPr bwMode="auto">
          <a:xfrm>
            <a:off x="565723" y="129485"/>
            <a:ext cx="1711991" cy="114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Imagen que contiene Interfaz de usuario gráfica">
            <a:extLst>
              <a:ext uri="{FF2B5EF4-FFF2-40B4-BE49-F238E27FC236}">
                <a16:creationId xmlns:a16="http://schemas.microsoft.com/office/drawing/2014/main" id="{F4167130-940B-AF66-3434-DB7C8FE990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5" t="35420" r="3143" b="40290"/>
          <a:stretch/>
        </p:blipFill>
        <p:spPr>
          <a:xfrm>
            <a:off x="2355909" y="1099283"/>
            <a:ext cx="7407157" cy="562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9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D8A95102-B102-69EA-7A22-59161CDCA3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12487"/>
          <a:stretch/>
        </p:blipFill>
        <p:spPr>
          <a:xfrm>
            <a:off x="0" y="310243"/>
            <a:ext cx="12204927" cy="62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45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CA24D0F-4A21-BEF2-6BF3-6C359E74DE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15325"/>
          <a:stretch/>
        </p:blipFill>
        <p:spPr>
          <a:xfrm>
            <a:off x="-11867" y="440872"/>
            <a:ext cx="12203867" cy="597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75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0215769-69AE-4EF0-6931-23DD6F187E62}"/>
              </a:ext>
            </a:extLst>
          </p:cNvPr>
          <p:cNvSpPr txBox="1"/>
          <p:nvPr/>
        </p:nvSpPr>
        <p:spPr>
          <a:xfrm>
            <a:off x="519126" y="484109"/>
            <a:ext cx="506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rgbClr val="C3419B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6. </a:t>
            </a:r>
            <a:r>
              <a:rPr lang="es-PE" sz="3600" b="1" dirty="0">
                <a:solidFill>
                  <a:srgbClr val="25586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Beneficios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64D9FAD1-1015-DE3E-9E76-5224C64F6B41}"/>
              </a:ext>
            </a:extLst>
          </p:cNvPr>
          <p:cNvSpPr txBox="1">
            <a:spLocks/>
          </p:cNvSpPr>
          <p:nvPr/>
        </p:nvSpPr>
        <p:spPr>
          <a:xfrm>
            <a:off x="7185737" y="3211006"/>
            <a:ext cx="3716598" cy="9162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400" b="1" dirty="0">
                <a:latin typeface="Montserrat" panose="00000500000000000000" pitchFamily="2" charset="0"/>
              </a:rPr>
              <a:t>1 año después de Terapia Ablativa</a:t>
            </a:r>
          </a:p>
        </p:txBody>
      </p:sp>
      <p:sp>
        <p:nvSpPr>
          <p:cNvPr id="7" name="CuadroTexto 7">
            <a:extLst>
              <a:ext uri="{FF2B5EF4-FFF2-40B4-BE49-F238E27FC236}">
                <a16:creationId xmlns:a16="http://schemas.microsoft.com/office/drawing/2014/main" id="{818CC4D8-0006-E88A-9731-4C52F2941DA1}"/>
              </a:ext>
            </a:extLst>
          </p:cNvPr>
          <p:cNvSpPr txBox="1"/>
          <p:nvPr/>
        </p:nvSpPr>
        <p:spPr>
          <a:xfrm>
            <a:off x="7698670" y="4140852"/>
            <a:ext cx="38298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Hay menor riesgo de ser detectadas con VPH nuevamente </a:t>
            </a:r>
            <a:r>
              <a:rPr lang="en" sz="2000" kern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sym typeface="Montserrat"/>
              </a:rPr>
              <a:t>(80 a 90% aproximadamente controlará el VPH)</a:t>
            </a:r>
            <a:endParaRPr lang="es-PE" sz="2000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Google Shape;3210;p133">
            <a:extLst>
              <a:ext uri="{FF2B5EF4-FFF2-40B4-BE49-F238E27FC236}">
                <a16:creationId xmlns:a16="http://schemas.microsoft.com/office/drawing/2014/main" id="{15E1F86E-836E-6BB8-63BB-08FE3E0D19B6}"/>
              </a:ext>
            </a:extLst>
          </p:cNvPr>
          <p:cNvSpPr txBox="1">
            <a:spLocks/>
          </p:cNvSpPr>
          <p:nvPr/>
        </p:nvSpPr>
        <p:spPr>
          <a:xfrm>
            <a:off x="7558738" y="1221611"/>
            <a:ext cx="4472867" cy="1733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000" b="0" i="0" u="none" strike="noStrike" cap="none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en-US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  <a:sym typeface="Montserrat"/>
              </a:rPr>
            </a:br>
            <a:r>
              <a:rPr lang="en-US" sz="2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  <a:sym typeface="Montserrat"/>
              </a:rPr>
              <a:t>Menores</a:t>
            </a:r>
            <a:r>
              <a:rPr lang="en-US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  <a:sym typeface="Montserrat"/>
              </a:rPr>
              <a:t> </a:t>
            </a:r>
            <a:r>
              <a:rPr lang="en-US" sz="2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  <a:sym typeface="Montserrat"/>
              </a:rPr>
              <a:t>efectos</a:t>
            </a:r>
            <a:r>
              <a:rPr lang="en-US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  <a:sym typeface="Montserrat"/>
              </a:rPr>
              <a:t> </a:t>
            </a:r>
            <a:r>
              <a:rPr lang="en-US" sz="2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  <a:sym typeface="Montserrat"/>
              </a:rPr>
              <a:t>secundarios</a:t>
            </a:r>
            <a:r>
              <a:rPr lang="en-US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  <a:sym typeface="Montserrat"/>
              </a:rPr>
              <a:t> que </a:t>
            </a:r>
            <a:r>
              <a:rPr lang="en-US" sz="2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  <a:sym typeface="Montserrat"/>
              </a:rPr>
              <a:t>otras</a:t>
            </a:r>
            <a:r>
              <a:rPr lang="en-US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  <a:sym typeface="Montserrat"/>
              </a:rPr>
              <a:t> </a:t>
            </a:r>
            <a:r>
              <a:rPr lang="en-US" sz="2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  <a:sym typeface="Montserrat"/>
              </a:rPr>
              <a:t>opciones</a:t>
            </a:r>
            <a:r>
              <a:rPr lang="en-US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  <a:sym typeface="Montserrat"/>
              </a:rPr>
              <a:t> </a:t>
            </a:r>
            <a:r>
              <a:rPr lang="en-US" sz="2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  <a:sym typeface="Montserrat"/>
              </a:rPr>
              <a:t>quirúrgicas</a:t>
            </a:r>
            <a:r>
              <a:rPr lang="en-US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  <a:sym typeface="Montserrat"/>
              </a:rPr>
              <a:t>.</a:t>
            </a:r>
            <a:br>
              <a:rPr lang="en-US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  <a:sym typeface="Montserrat"/>
              </a:rPr>
            </a:br>
            <a:endParaRPr lang="en-US" sz="2400" b="1" kern="12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ea typeface="+mn-ea"/>
              <a:cs typeface="+mn-cs"/>
              <a:sym typeface="Montserrat"/>
            </a:endParaRP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B53B0912-A4F8-B59C-907C-88A524D56BEE}"/>
              </a:ext>
            </a:extLst>
          </p:cNvPr>
          <p:cNvSpPr/>
          <p:nvPr/>
        </p:nvSpPr>
        <p:spPr>
          <a:xfrm rot="19876065">
            <a:off x="7232753" y="3351467"/>
            <a:ext cx="278969" cy="267055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E07FC9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F1807325-ADFB-3505-530D-35C3003EF064}"/>
              </a:ext>
            </a:extLst>
          </p:cNvPr>
          <p:cNvSpPr/>
          <p:nvPr/>
        </p:nvSpPr>
        <p:spPr>
          <a:xfrm rot="19876065">
            <a:off x="7232753" y="1489714"/>
            <a:ext cx="278969" cy="267055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E07FC9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7906733-4987-B745-61B7-9408D3BC831B}"/>
              </a:ext>
            </a:extLst>
          </p:cNvPr>
          <p:cNvSpPr txBox="1"/>
          <p:nvPr/>
        </p:nvSpPr>
        <p:spPr>
          <a:xfrm>
            <a:off x="914761" y="1270598"/>
            <a:ext cx="5894101" cy="3907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</a:pPr>
            <a:r>
              <a:rPr lang="es-MX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Puede tratarse todos los tipos de NIC.</a:t>
            </a:r>
            <a:br>
              <a:rPr lang="es-MX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es-MX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El tratamiento es ambulatorio.</a:t>
            </a:r>
            <a:br>
              <a:rPr lang="es-MX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es-MX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El tratamiento es poco doloroso, puede requerir anestesia.</a:t>
            </a:r>
            <a:br>
              <a:rPr lang="es-MX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es-MX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Bien aceptado por el paciente y </a:t>
            </a:r>
            <a:r>
              <a:rPr lang="es-MX" sz="24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colposcopista</a:t>
            </a:r>
            <a:r>
              <a:rPr lang="es-MX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 </a:t>
            </a:r>
            <a:br>
              <a:rPr lang="es-MX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</a:br>
            <a:r>
              <a:rPr lang="es-MX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Es de corto tiempo, seguro, efectivo</a:t>
            </a:r>
            <a:r>
              <a:rPr lang="es-MX" sz="2400" dirty="0">
                <a:solidFill>
                  <a:srgbClr val="000000"/>
                </a:solidFill>
                <a:latin typeface="Montserrat" panose="00000500000000000000" pitchFamily="2" charset="0"/>
              </a:rPr>
              <a:t>.</a:t>
            </a:r>
            <a:endParaRPr lang="es-MX" sz="2400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B10C9F7-92C0-AA8D-FC26-B3BE635B3C88}"/>
              </a:ext>
            </a:extLst>
          </p:cNvPr>
          <p:cNvSpPr txBox="1"/>
          <p:nvPr/>
        </p:nvSpPr>
        <p:spPr>
          <a:xfrm>
            <a:off x="892127" y="5587402"/>
            <a:ext cx="378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Fuente: https://oncoprev.org/thermo/</a:t>
            </a: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51BF0923-0BF1-D073-0244-8C1A3307F712}"/>
              </a:ext>
            </a:extLst>
          </p:cNvPr>
          <p:cNvSpPr/>
          <p:nvPr/>
        </p:nvSpPr>
        <p:spPr>
          <a:xfrm rot="19876065">
            <a:off x="570016" y="1489715"/>
            <a:ext cx="278969" cy="267055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E07FC9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E097A75D-F169-7E5A-EA54-3E2F3BAD9EBE}"/>
              </a:ext>
            </a:extLst>
          </p:cNvPr>
          <p:cNvSpPr/>
          <p:nvPr/>
        </p:nvSpPr>
        <p:spPr>
          <a:xfrm rot="19876065">
            <a:off x="566143" y="2053572"/>
            <a:ext cx="278969" cy="267055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E07FC9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490EE910-5A3B-D46D-8FC7-32147248B867}"/>
              </a:ext>
            </a:extLst>
          </p:cNvPr>
          <p:cNvSpPr/>
          <p:nvPr/>
        </p:nvSpPr>
        <p:spPr>
          <a:xfrm rot="19876065">
            <a:off x="579395" y="2557792"/>
            <a:ext cx="278969" cy="267055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E07FC9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32D25685-80AE-89EB-4DE2-B919B7047FDB}"/>
              </a:ext>
            </a:extLst>
          </p:cNvPr>
          <p:cNvSpPr/>
          <p:nvPr/>
        </p:nvSpPr>
        <p:spPr>
          <a:xfrm rot="19876065">
            <a:off x="566142" y="3685508"/>
            <a:ext cx="278969" cy="267055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E07FC9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40DDADEA-64B5-F424-ED20-5E2B2E0B15FA}"/>
              </a:ext>
            </a:extLst>
          </p:cNvPr>
          <p:cNvSpPr/>
          <p:nvPr/>
        </p:nvSpPr>
        <p:spPr>
          <a:xfrm rot="19876065">
            <a:off x="566143" y="4815896"/>
            <a:ext cx="278969" cy="267055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E07FC9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311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ble onda 2">
            <a:extLst>
              <a:ext uri="{FF2B5EF4-FFF2-40B4-BE49-F238E27FC236}">
                <a16:creationId xmlns:a16="http://schemas.microsoft.com/office/drawing/2014/main" id="{E4C368CF-2B5D-7319-6106-334E6D8D77F1}"/>
              </a:ext>
            </a:extLst>
          </p:cNvPr>
          <p:cNvSpPr/>
          <p:nvPr/>
        </p:nvSpPr>
        <p:spPr>
          <a:xfrm>
            <a:off x="0" y="1828800"/>
            <a:ext cx="12192000" cy="3502617"/>
          </a:xfrm>
          <a:prstGeom prst="doubleWave">
            <a:avLst/>
          </a:prstGeom>
          <a:solidFill>
            <a:srgbClr val="DCC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21C21AE-6418-7AE9-6A78-5DE32CE06BA4}"/>
              </a:ext>
            </a:extLst>
          </p:cNvPr>
          <p:cNvSpPr txBox="1"/>
          <p:nvPr/>
        </p:nvSpPr>
        <p:spPr>
          <a:xfrm>
            <a:off x="2296793" y="2705725"/>
            <a:ext cx="75984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4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¿Cuál es el </a:t>
            </a:r>
            <a:r>
              <a:rPr lang="es-PE" sz="44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proceso</a:t>
            </a:r>
            <a:r>
              <a:rPr lang="es-PE" sz="44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de todo el tratamiento?</a:t>
            </a:r>
          </a:p>
        </p:txBody>
      </p:sp>
    </p:spTree>
    <p:extLst>
      <p:ext uri="{BB962C8B-B14F-4D97-AF65-F5344CB8AC3E}">
        <p14:creationId xmlns:p14="http://schemas.microsoft.com/office/powerpoint/2010/main" val="3003763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4663380-FA2B-40BA-FF4C-27729B4E1264}"/>
              </a:ext>
            </a:extLst>
          </p:cNvPr>
          <p:cNvSpPr txBox="1"/>
          <p:nvPr/>
        </p:nvSpPr>
        <p:spPr>
          <a:xfrm>
            <a:off x="473657" y="252688"/>
            <a:ext cx="10577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rgbClr val="C3419B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7. </a:t>
            </a:r>
            <a:r>
              <a:rPr lang="es-PE" sz="3600" b="1" dirty="0">
                <a:solidFill>
                  <a:srgbClr val="25586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Seguimiento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9A1BB0-83F3-F6E0-C712-E5F5166D57B9}"/>
              </a:ext>
            </a:extLst>
          </p:cNvPr>
          <p:cNvSpPr txBox="1">
            <a:spLocks/>
          </p:cNvSpPr>
          <p:nvPr/>
        </p:nvSpPr>
        <p:spPr>
          <a:xfrm>
            <a:off x="838200" y="4115657"/>
            <a:ext cx="4635833" cy="707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>
              <a:lnSpc>
                <a:spcPct val="110000"/>
              </a:lnSpc>
            </a:pPr>
            <a:r>
              <a:rPr lang="es-PE" sz="2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Las mujeres vuelven al centro TVT-TA donde fueron tratadas </a:t>
            </a:r>
          </a:p>
        </p:txBody>
      </p:sp>
      <p:pic>
        <p:nvPicPr>
          <p:cNvPr id="6" name="Picture 2" descr="Icon&#10;&#10;Description automatically generated">
            <a:extLst>
              <a:ext uri="{FF2B5EF4-FFF2-40B4-BE49-F238E27FC236}">
                <a16:creationId xmlns:a16="http://schemas.microsoft.com/office/drawing/2014/main" id="{A7AE07A6-A534-2B9A-1954-FF67780D8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36" y="1283198"/>
            <a:ext cx="2905227" cy="2744895"/>
          </a:xfrm>
          <a:prstGeom prst="rect">
            <a:avLst/>
          </a:prstGeom>
        </p:spPr>
      </p:pic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E6A95246-1444-4D5F-EB2B-B3C0CBEDD3DF}"/>
              </a:ext>
            </a:extLst>
          </p:cNvPr>
          <p:cNvSpPr txBox="1">
            <a:spLocks/>
          </p:cNvSpPr>
          <p:nvPr/>
        </p:nvSpPr>
        <p:spPr>
          <a:xfrm>
            <a:off x="838200" y="5502474"/>
            <a:ext cx="10515600" cy="210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Open Sans"/>
              <a:buChar char="■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s-PE" kern="0" dirty="0">
                <a:solidFill>
                  <a:srgbClr val="255861"/>
                </a:solidFill>
                <a:latin typeface="Montserrat" panose="00000500000000000000" pitchFamily="2" charset="0"/>
              </a:rPr>
              <a:t>Algunas mujeres contactan a las obstetras antes de las 6 semanas por preocupación de los efectos del tratamiento. </a:t>
            </a:r>
          </a:p>
        </p:txBody>
      </p:sp>
      <p:sp>
        <p:nvSpPr>
          <p:cNvPr id="8" name="Right Arrow 6">
            <a:extLst>
              <a:ext uri="{FF2B5EF4-FFF2-40B4-BE49-F238E27FC236}">
                <a16:creationId xmlns:a16="http://schemas.microsoft.com/office/drawing/2014/main" id="{494B47F6-4D7D-CB7A-B2DB-B7490B722183}"/>
              </a:ext>
            </a:extLst>
          </p:cNvPr>
          <p:cNvSpPr/>
          <p:nvPr/>
        </p:nvSpPr>
        <p:spPr>
          <a:xfrm>
            <a:off x="5626100" y="2431722"/>
            <a:ext cx="939800" cy="904955"/>
          </a:xfrm>
          <a:prstGeom prst="rightArrow">
            <a:avLst/>
          </a:prstGeom>
          <a:solidFill>
            <a:srgbClr val="F1C5E7"/>
          </a:solidFill>
          <a:ln>
            <a:solidFill>
              <a:srgbClr val="E07F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3249AEE8-D418-02CC-8D0B-A1F9239B8FA4}"/>
              </a:ext>
            </a:extLst>
          </p:cNvPr>
          <p:cNvSpPr txBox="1">
            <a:spLocks/>
          </p:cNvSpPr>
          <p:nvPr/>
        </p:nvSpPr>
        <p:spPr>
          <a:xfrm>
            <a:off x="7081428" y="3850865"/>
            <a:ext cx="4412214" cy="113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Open Sans"/>
              <a:buChar char="■"/>
              <a:defRPr sz="1867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52396" indent="0">
              <a:lnSpc>
                <a:spcPct val="100000"/>
              </a:lnSpc>
              <a:buNone/>
            </a:pPr>
            <a:r>
              <a:rPr lang="es-PE" sz="2200" kern="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La obstetra las examina y si atienden a las pacientes tienen consultas adicionales. </a:t>
            </a:r>
          </a:p>
        </p:txBody>
      </p:sp>
      <p:pic>
        <p:nvPicPr>
          <p:cNvPr id="11" name="Picture 8" descr="A person holding a computer&#10;&#10;Description automatically generated with low confidence">
            <a:extLst>
              <a:ext uri="{FF2B5EF4-FFF2-40B4-BE49-F238E27FC236}">
                <a16:creationId xmlns:a16="http://schemas.microsoft.com/office/drawing/2014/main" id="{CE2F294C-97C5-217E-B8D6-B88656107F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90"/>
          <a:stretch/>
        </p:blipFill>
        <p:spPr>
          <a:xfrm>
            <a:off x="7333701" y="808957"/>
            <a:ext cx="3256863" cy="304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6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5D8066-4570-5BAE-F35D-A35214FCD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606" y="1266068"/>
            <a:ext cx="6338788" cy="44793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6A7B4A8-2F49-AE4E-9757-B4EFDF3675A7}"/>
              </a:ext>
            </a:extLst>
          </p:cNvPr>
          <p:cNvSpPr txBox="1">
            <a:spLocks/>
          </p:cNvSpPr>
          <p:nvPr/>
        </p:nvSpPr>
        <p:spPr>
          <a:xfrm>
            <a:off x="627278" y="283295"/>
            <a:ext cx="6899600" cy="1493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latin typeface="Montserrat" panose="00000500000000000000" pitchFamily="2" charset="0"/>
              </a:rPr>
              <a:t>Material de </a:t>
            </a:r>
            <a:r>
              <a:rPr lang="en-US" sz="2800" b="1" dirty="0" err="1">
                <a:latin typeface="Montserrat" panose="00000500000000000000" pitchFamily="2" charset="0"/>
              </a:rPr>
              <a:t>apoyo</a:t>
            </a:r>
            <a:r>
              <a:rPr lang="en-US" sz="2800" b="1" dirty="0">
                <a:latin typeface="Montserrat" panose="00000500000000000000" pitchFamily="2" charset="0"/>
              </a:rPr>
              <a:t>: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BCBAD32-48DC-BE46-1E5A-BB7BCAAC90E1}"/>
              </a:ext>
            </a:extLst>
          </p:cNvPr>
          <p:cNvSpPr txBox="1">
            <a:spLocks/>
          </p:cNvSpPr>
          <p:nvPr/>
        </p:nvSpPr>
        <p:spPr>
          <a:xfrm>
            <a:off x="5139177" y="5953830"/>
            <a:ext cx="1913646" cy="500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>
                <a:latin typeface="Montserrat" panose="00000500000000000000" pitchFamily="2" charset="0"/>
                <a:hlinkClick r:id="rId4"/>
              </a:rPr>
              <a:t>Rotafolio</a:t>
            </a:r>
            <a:r>
              <a:rPr lang="en-US" dirty="0">
                <a:latin typeface="Montserrat" panose="00000500000000000000" pitchFamily="2" charset="0"/>
                <a:hlinkClick r:id="rId4"/>
              </a:rPr>
              <a:t> 2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4C2224-105F-9A6F-221C-AA8A01EAAFD4}"/>
              </a:ext>
            </a:extLst>
          </p:cNvPr>
          <p:cNvSpPr txBox="1">
            <a:spLocks/>
          </p:cNvSpPr>
          <p:nvPr/>
        </p:nvSpPr>
        <p:spPr>
          <a:xfrm>
            <a:off x="627278" y="692756"/>
            <a:ext cx="9763631" cy="1493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>
                <a:latin typeface="Montserrat" panose="00000500000000000000" pitchFamily="2" charset="0"/>
              </a:rPr>
              <a:t>Utilizar</a:t>
            </a:r>
            <a:r>
              <a:rPr lang="en-US" sz="2000" dirty="0">
                <a:latin typeface="Montserrat" panose="00000500000000000000" pitchFamily="2" charset="0"/>
              </a:rPr>
              <a:t> para </a:t>
            </a:r>
            <a:r>
              <a:rPr lang="en-US" sz="2000" dirty="0" err="1">
                <a:latin typeface="Montserrat" panose="00000500000000000000" pitchFamily="2" charset="0"/>
              </a:rPr>
              <a:t>explicar</a:t>
            </a:r>
            <a:r>
              <a:rPr lang="en-US" sz="2000" dirty="0">
                <a:latin typeface="Montserrat" panose="00000500000000000000" pitchFamily="2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</a:rPr>
              <a:t>el</a:t>
            </a:r>
            <a:r>
              <a:rPr lang="en-US" sz="2000" dirty="0">
                <a:latin typeface="Montserrat" panose="00000500000000000000" pitchFamily="2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</a:rPr>
              <a:t>contexto</a:t>
            </a:r>
            <a:r>
              <a:rPr lang="en-US" sz="2000" dirty="0">
                <a:latin typeface="Montserrat" panose="00000500000000000000" pitchFamily="2" charset="0"/>
              </a:rPr>
              <a:t> del </a:t>
            </a:r>
            <a:r>
              <a:rPr lang="en-US" sz="2000" dirty="0" err="1">
                <a:latin typeface="Montserrat" panose="00000500000000000000" pitchFamily="2" charset="0"/>
              </a:rPr>
              <a:t>tratamiento</a:t>
            </a:r>
            <a:endParaRPr lang="en-US" sz="20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68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T - Animacion">
            <a:hlinkClick r:id="" action="ppaction://media"/>
            <a:extLst>
              <a:ext uri="{FF2B5EF4-FFF2-40B4-BE49-F238E27FC236}">
                <a16:creationId xmlns:a16="http://schemas.microsoft.com/office/drawing/2014/main" id="{46A817AB-CD9C-26AD-E0B9-D11D9A7708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175"/>
            <a:ext cx="12192000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0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E076B9F-062D-810D-1405-3ADAAD9A24CE}"/>
              </a:ext>
            </a:extLst>
          </p:cNvPr>
          <p:cNvSpPr/>
          <p:nvPr/>
        </p:nvSpPr>
        <p:spPr>
          <a:xfrm>
            <a:off x="3847767" y="331960"/>
            <a:ext cx="4423441" cy="368914"/>
          </a:xfrm>
          <a:prstGeom prst="roundRect">
            <a:avLst/>
          </a:prstGeom>
          <a:solidFill>
            <a:srgbClr val="C34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Mujer con VPH+ llega al centro TVT-TA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32A9222-91A3-8EDD-EEA7-CC4A4F688718}"/>
              </a:ext>
            </a:extLst>
          </p:cNvPr>
          <p:cNvSpPr/>
          <p:nvPr/>
        </p:nvSpPr>
        <p:spPr>
          <a:xfrm>
            <a:off x="3493957" y="1138337"/>
            <a:ext cx="5131059" cy="585531"/>
          </a:xfrm>
          <a:prstGeom prst="roundRect">
            <a:avLst/>
          </a:prstGeom>
          <a:solidFill>
            <a:srgbClr val="781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Pasa por el triaje visual para tratamiento (TVT) para determinar si es elegible para terapia ablativa (TA)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FE56F3E-2D40-B747-5953-1A0A51414B7B}"/>
              </a:ext>
            </a:extLst>
          </p:cNvPr>
          <p:cNvSpPr/>
          <p:nvPr/>
        </p:nvSpPr>
        <p:spPr>
          <a:xfrm>
            <a:off x="900505" y="2563507"/>
            <a:ext cx="4113476" cy="914210"/>
          </a:xfrm>
          <a:prstGeom prst="roundRect">
            <a:avLst/>
          </a:prstGeom>
          <a:solidFill>
            <a:srgbClr val="1B7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La mujer </a:t>
            </a:r>
            <a:r>
              <a:rPr lang="es-PE" b="1" dirty="0"/>
              <a:t>SI es elegible </a:t>
            </a:r>
            <a:r>
              <a:rPr lang="es-PE" dirty="0"/>
              <a:t>para tratamiento si la lesión cubre menos de ¾ partes del exocérvix y no hay lesiones en el canal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49AB7AF-1253-367C-A20C-E9815A7BFC77}"/>
              </a:ext>
            </a:extLst>
          </p:cNvPr>
          <p:cNvSpPr/>
          <p:nvPr/>
        </p:nvSpPr>
        <p:spPr>
          <a:xfrm>
            <a:off x="7099667" y="2564825"/>
            <a:ext cx="4270183" cy="914210"/>
          </a:xfrm>
          <a:prstGeom prst="roundRect">
            <a:avLst/>
          </a:prstGeom>
          <a:solidFill>
            <a:srgbClr val="31B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La mujer </a:t>
            </a:r>
            <a:r>
              <a:rPr lang="es-PE" b="1" dirty="0"/>
              <a:t>NO es elegible </a:t>
            </a:r>
            <a:r>
              <a:rPr lang="es-PE" dirty="0"/>
              <a:t>para tratamiento si la lesión cubre más de ¾ partes del exocérvix y hay lesiones en el canal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55B5031-C77B-F211-C441-1E09201ABA61}"/>
              </a:ext>
            </a:extLst>
          </p:cNvPr>
          <p:cNvSpPr/>
          <p:nvPr/>
        </p:nvSpPr>
        <p:spPr>
          <a:xfrm>
            <a:off x="961714" y="3937248"/>
            <a:ext cx="3963118" cy="63256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La mujer recibe tratamiento con terapia ablativa (TA) en el centro TVT-TA 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660F109D-84F5-B445-FE40-39D9151D34EB}"/>
              </a:ext>
            </a:extLst>
          </p:cNvPr>
          <p:cNvSpPr/>
          <p:nvPr/>
        </p:nvSpPr>
        <p:spPr>
          <a:xfrm>
            <a:off x="961714" y="4936634"/>
            <a:ext cx="3963117" cy="5884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La mujer vuelve 6 semanas después para su control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8684F7A-AFDF-51C0-511D-22F97F150852}"/>
              </a:ext>
            </a:extLst>
          </p:cNvPr>
          <p:cNvSpPr/>
          <p:nvPr/>
        </p:nvSpPr>
        <p:spPr>
          <a:xfrm>
            <a:off x="961712" y="5891917"/>
            <a:ext cx="3963119" cy="71486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La mujer vuelve luego de 1 año para un nuevo tamizaje con prueba molecular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392C905-23A2-277E-975C-FCE694940FBD}"/>
              </a:ext>
            </a:extLst>
          </p:cNvPr>
          <p:cNvSpPr/>
          <p:nvPr/>
        </p:nvSpPr>
        <p:spPr>
          <a:xfrm>
            <a:off x="7253198" y="3940661"/>
            <a:ext cx="3963118" cy="8409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La mujer es referida a un especialista para otro tipo de seguimiento y tratamiento en el hospital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DC42F1AB-85A8-E3BF-8778-98D59AAAC2C9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6059487" y="700874"/>
            <a:ext cx="1" cy="437463"/>
          </a:xfrm>
          <a:prstGeom prst="straightConnector1">
            <a:avLst/>
          </a:prstGeom>
          <a:ln w="38100">
            <a:solidFill>
              <a:srgbClr val="DD2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6CE3AAB5-4613-5ACC-F554-E925906BE2DF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rot="5400000">
            <a:off x="4088546" y="592565"/>
            <a:ext cx="839639" cy="3102244"/>
          </a:xfrm>
          <a:prstGeom prst="bentConnector3">
            <a:avLst/>
          </a:prstGeom>
          <a:ln w="38100">
            <a:solidFill>
              <a:srgbClr val="DD2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3CBF982-8A22-7291-96E8-DD8E0CDE71F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2957243" y="3477717"/>
            <a:ext cx="0" cy="451888"/>
          </a:xfrm>
          <a:prstGeom prst="straightConnector1">
            <a:avLst/>
          </a:prstGeom>
          <a:ln w="38100">
            <a:solidFill>
              <a:srgbClr val="DD2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350E9CB1-AA05-FD03-40F9-D74F18254EA4}"/>
              </a:ext>
            </a:extLst>
          </p:cNvPr>
          <p:cNvCxnSpPr>
            <a:cxnSpLocks/>
          </p:cNvCxnSpPr>
          <p:nvPr/>
        </p:nvCxnSpPr>
        <p:spPr>
          <a:xfrm>
            <a:off x="2957243" y="4569817"/>
            <a:ext cx="0" cy="366817"/>
          </a:xfrm>
          <a:prstGeom prst="straightConnector1">
            <a:avLst/>
          </a:prstGeom>
          <a:ln w="38100">
            <a:solidFill>
              <a:srgbClr val="DD2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5ADA6727-B16B-7C0B-BD82-2053A08EFA77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059486" y="2143687"/>
            <a:ext cx="3175273" cy="421138"/>
          </a:xfrm>
          <a:prstGeom prst="bentConnector2">
            <a:avLst/>
          </a:prstGeom>
          <a:ln w="38100">
            <a:solidFill>
              <a:srgbClr val="DD2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64DFB6FA-5DD1-17D0-1A68-BE1599615556}"/>
              </a:ext>
            </a:extLst>
          </p:cNvPr>
          <p:cNvCxnSpPr>
            <a:cxnSpLocks/>
          </p:cNvCxnSpPr>
          <p:nvPr/>
        </p:nvCxnSpPr>
        <p:spPr>
          <a:xfrm>
            <a:off x="9234758" y="3477717"/>
            <a:ext cx="0" cy="451888"/>
          </a:xfrm>
          <a:prstGeom prst="straightConnector1">
            <a:avLst/>
          </a:prstGeom>
          <a:ln w="38100">
            <a:solidFill>
              <a:srgbClr val="DD2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30718974-2A40-AADE-31B4-CC0E22B46AFD}"/>
              </a:ext>
            </a:extLst>
          </p:cNvPr>
          <p:cNvCxnSpPr>
            <a:cxnSpLocks/>
          </p:cNvCxnSpPr>
          <p:nvPr/>
        </p:nvCxnSpPr>
        <p:spPr>
          <a:xfrm>
            <a:off x="2957243" y="5525100"/>
            <a:ext cx="0" cy="366817"/>
          </a:xfrm>
          <a:prstGeom prst="straightConnector1">
            <a:avLst/>
          </a:prstGeom>
          <a:ln w="38100">
            <a:solidFill>
              <a:srgbClr val="DD2D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11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0EAE04F-ED00-00E5-66FE-474C64BAF458}"/>
              </a:ext>
            </a:extLst>
          </p:cNvPr>
          <p:cNvSpPr txBox="1">
            <a:spLocks/>
          </p:cNvSpPr>
          <p:nvPr/>
        </p:nvSpPr>
        <p:spPr>
          <a:xfrm>
            <a:off x="1061719" y="395065"/>
            <a:ext cx="4472120" cy="13550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800" b="1" dirty="0">
                <a:latin typeface="Montserrat" panose="00000500000000000000" pitchFamily="2" charset="0"/>
              </a:rPr>
              <a:t>¿Por qué es importante registrar la información de las pacientes? </a:t>
            </a:r>
          </a:p>
        </p:txBody>
      </p:sp>
      <p:sp>
        <p:nvSpPr>
          <p:cNvPr id="4" name="CuadroTexto 7">
            <a:extLst>
              <a:ext uri="{FF2B5EF4-FFF2-40B4-BE49-F238E27FC236}">
                <a16:creationId xmlns:a16="http://schemas.microsoft.com/office/drawing/2014/main" id="{ABAEA076-601D-D162-B5E6-704F2CE009CD}"/>
              </a:ext>
            </a:extLst>
          </p:cNvPr>
          <p:cNvSpPr txBox="1"/>
          <p:nvPr/>
        </p:nvSpPr>
        <p:spPr>
          <a:xfrm>
            <a:off x="1448466" y="1825057"/>
            <a:ext cx="3716598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Montserrat" panose="00000500000000000000" pitchFamily="2" charset="0"/>
              </a:rPr>
              <a:t>Para hacer </a:t>
            </a:r>
            <a:r>
              <a:rPr lang="es-PE" sz="2000" u="sng" dirty="0">
                <a:latin typeface="Montserrat" panose="00000500000000000000" pitchFamily="2" charset="0"/>
              </a:rPr>
              <a:t>seguimiento</a:t>
            </a:r>
            <a:r>
              <a:rPr lang="es-PE" sz="2000" dirty="0">
                <a:latin typeface="Montserrat" panose="00000500000000000000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Montserrat" panose="00000500000000000000" pitchFamily="2" charset="0"/>
              </a:rPr>
              <a:t>Para evitar que se pierdan en el sistema.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0C7AC0-94EF-C613-68E0-DDE19A307BEC}"/>
              </a:ext>
            </a:extLst>
          </p:cNvPr>
          <p:cNvSpPr txBox="1"/>
          <p:nvPr/>
        </p:nvSpPr>
        <p:spPr>
          <a:xfrm>
            <a:off x="6220821" y="1243998"/>
            <a:ext cx="4472121" cy="2348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Montserrat" panose="00000500000000000000" pitchFamily="2" charset="0"/>
              </a:rPr>
              <a:t>Los datos de las pacientes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Montserrat" panose="00000500000000000000" pitchFamily="2" charset="0"/>
              </a:rPr>
              <a:t>Datos demográficos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Montserrat" panose="00000500000000000000" pitchFamily="2" charset="0"/>
              </a:rPr>
              <a:t>Los resultados del examen 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Montserrat" panose="00000500000000000000" pitchFamily="2" charset="0"/>
              </a:rPr>
              <a:t>Qué pasó con la paciente: ¿fue tratada o fue referida? 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3B566C04-57CB-C8C2-31A3-21A863567B3E}"/>
              </a:ext>
            </a:extLst>
          </p:cNvPr>
          <p:cNvSpPr txBox="1">
            <a:spLocks/>
          </p:cNvSpPr>
          <p:nvPr/>
        </p:nvSpPr>
        <p:spPr>
          <a:xfrm>
            <a:off x="6847435" y="657291"/>
            <a:ext cx="3474257" cy="5380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800" b="1" dirty="0">
                <a:latin typeface="Montserrat" panose="00000500000000000000" pitchFamily="2" charset="0"/>
              </a:rPr>
              <a:t>¿Qué se registra?</a:t>
            </a:r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A939AD14-014F-3B27-ABC3-B2F2120D7742}"/>
              </a:ext>
            </a:extLst>
          </p:cNvPr>
          <p:cNvGrpSpPr/>
          <p:nvPr/>
        </p:nvGrpSpPr>
        <p:grpSpPr>
          <a:xfrm>
            <a:off x="9452993" y="4186771"/>
            <a:ext cx="1510075" cy="2016128"/>
            <a:chOff x="2170295" y="4104979"/>
            <a:chExt cx="1510075" cy="2016128"/>
          </a:xfrm>
        </p:grpSpPr>
        <p:grpSp>
          <p:nvGrpSpPr>
            <p:cNvPr id="12" name="Gráfico 8">
              <a:extLst>
                <a:ext uri="{FF2B5EF4-FFF2-40B4-BE49-F238E27FC236}">
                  <a16:creationId xmlns:a16="http://schemas.microsoft.com/office/drawing/2014/main" id="{C29CCE4B-D06C-0618-84CD-9F650F87005F}"/>
                </a:ext>
              </a:extLst>
            </p:cNvPr>
            <p:cNvGrpSpPr/>
            <p:nvPr/>
          </p:nvGrpSpPr>
          <p:grpSpPr>
            <a:xfrm>
              <a:off x="2170295" y="4104979"/>
              <a:ext cx="1510075" cy="1863610"/>
              <a:chOff x="1765560" y="3707687"/>
              <a:chExt cx="1510075" cy="1863610"/>
            </a:xfrm>
          </p:grpSpPr>
          <p:grpSp>
            <p:nvGrpSpPr>
              <p:cNvPr id="13" name="Gráfico 8">
                <a:extLst>
                  <a:ext uri="{FF2B5EF4-FFF2-40B4-BE49-F238E27FC236}">
                    <a16:creationId xmlns:a16="http://schemas.microsoft.com/office/drawing/2014/main" id="{1D699729-D91C-42F8-9FF2-BCB3DB12E82D}"/>
                  </a:ext>
                </a:extLst>
              </p:cNvPr>
              <p:cNvGrpSpPr/>
              <p:nvPr/>
            </p:nvGrpSpPr>
            <p:grpSpPr>
              <a:xfrm>
                <a:off x="1765560" y="3707687"/>
                <a:ext cx="1510075" cy="1863610"/>
                <a:chOff x="1765560" y="3707687"/>
                <a:chExt cx="1510075" cy="1863610"/>
              </a:xfrm>
            </p:grpSpPr>
            <p:sp>
              <p:nvSpPr>
                <p:cNvPr id="14" name="Forma libre: forma 13">
                  <a:extLst>
                    <a:ext uri="{FF2B5EF4-FFF2-40B4-BE49-F238E27FC236}">
                      <a16:creationId xmlns:a16="http://schemas.microsoft.com/office/drawing/2014/main" id="{EC394250-931D-3C96-2276-CD568A4BF975}"/>
                    </a:ext>
                  </a:extLst>
                </p:cNvPr>
                <p:cNvSpPr/>
                <p:nvPr/>
              </p:nvSpPr>
              <p:spPr>
                <a:xfrm>
                  <a:off x="1765560" y="3707687"/>
                  <a:ext cx="1510075" cy="1863610"/>
                </a:xfrm>
                <a:custGeom>
                  <a:avLst/>
                  <a:gdLst>
                    <a:gd name="connsiteX0" fmla="*/ 1081688 w 1510075"/>
                    <a:gd name="connsiteY0" fmla="*/ 0 h 1863610"/>
                    <a:gd name="connsiteX1" fmla="*/ 0 w 1510075"/>
                    <a:gd name="connsiteY1" fmla="*/ 0 h 1863610"/>
                    <a:gd name="connsiteX2" fmla="*/ 0 w 1510075"/>
                    <a:gd name="connsiteY2" fmla="*/ 1863610 h 1863610"/>
                    <a:gd name="connsiteX3" fmla="*/ 1510076 w 1510075"/>
                    <a:gd name="connsiteY3" fmla="*/ 1863610 h 1863610"/>
                    <a:gd name="connsiteX4" fmla="*/ 1510076 w 1510075"/>
                    <a:gd name="connsiteY4" fmla="*/ 428739 h 1863610"/>
                    <a:gd name="connsiteX5" fmla="*/ 1081688 w 1510075"/>
                    <a:gd name="connsiteY5" fmla="*/ 0 h 1863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0075" h="1863610">
                      <a:moveTo>
                        <a:pt x="1081688" y="0"/>
                      </a:moveTo>
                      <a:lnTo>
                        <a:pt x="0" y="0"/>
                      </a:lnTo>
                      <a:lnTo>
                        <a:pt x="0" y="1863610"/>
                      </a:lnTo>
                      <a:lnTo>
                        <a:pt x="1510076" y="1863610"/>
                      </a:lnTo>
                      <a:lnTo>
                        <a:pt x="1510076" y="428739"/>
                      </a:lnTo>
                      <a:lnTo>
                        <a:pt x="1081688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5052" cap="flat">
                  <a:solidFill>
                    <a:schemeClr val="bg2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 dirty="0"/>
                </a:p>
              </p:txBody>
            </p:sp>
            <p:sp>
              <p:nvSpPr>
                <p:cNvPr id="15" name="Forma libre: forma 14">
                  <a:extLst>
                    <a:ext uri="{FF2B5EF4-FFF2-40B4-BE49-F238E27FC236}">
                      <a16:creationId xmlns:a16="http://schemas.microsoft.com/office/drawing/2014/main" id="{7D2264F8-809B-648F-E61D-BA4E93EDADF1}"/>
                    </a:ext>
                  </a:extLst>
                </p:cNvPr>
                <p:cNvSpPr/>
                <p:nvPr/>
              </p:nvSpPr>
              <p:spPr>
                <a:xfrm>
                  <a:off x="2847248" y="3707687"/>
                  <a:ext cx="428387" cy="428739"/>
                </a:xfrm>
                <a:custGeom>
                  <a:avLst/>
                  <a:gdLst>
                    <a:gd name="connsiteX0" fmla="*/ 0 w 428387"/>
                    <a:gd name="connsiteY0" fmla="*/ 428739 h 428739"/>
                    <a:gd name="connsiteX1" fmla="*/ 428388 w 428387"/>
                    <a:gd name="connsiteY1" fmla="*/ 428739 h 428739"/>
                    <a:gd name="connsiteX2" fmla="*/ 0 w 428387"/>
                    <a:gd name="connsiteY2" fmla="*/ 0 h 428739"/>
                    <a:gd name="connsiteX3" fmla="*/ 0 w 428387"/>
                    <a:gd name="connsiteY3" fmla="*/ 428739 h 42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8387" h="428739">
                      <a:moveTo>
                        <a:pt x="0" y="428739"/>
                      </a:moveTo>
                      <a:lnTo>
                        <a:pt x="428388" y="428739"/>
                      </a:lnTo>
                      <a:lnTo>
                        <a:pt x="0" y="0"/>
                      </a:lnTo>
                      <a:lnTo>
                        <a:pt x="0" y="428739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 w="3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16" name="Forma libre: forma 15">
                  <a:extLst>
                    <a:ext uri="{FF2B5EF4-FFF2-40B4-BE49-F238E27FC236}">
                      <a16:creationId xmlns:a16="http://schemas.microsoft.com/office/drawing/2014/main" id="{F2AE6B47-3D85-E1CC-5634-71583F2BED71}"/>
                    </a:ext>
                  </a:extLst>
                </p:cNvPr>
                <p:cNvSpPr/>
                <p:nvPr/>
              </p:nvSpPr>
              <p:spPr>
                <a:xfrm>
                  <a:off x="2847248" y="4136426"/>
                  <a:ext cx="428387" cy="428387"/>
                </a:xfrm>
                <a:custGeom>
                  <a:avLst/>
                  <a:gdLst>
                    <a:gd name="connsiteX0" fmla="*/ 428388 w 428387"/>
                    <a:gd name="connsiteY0" fmla="*/ 0 h 428387"/>
                    <a:gd name="connsiteX1" fmla="*/ 0 w 428387"/>
                    <a:gd name="connsiteY1" fmla="*/ 0 h 428387"/>
                    <a:gd name="connsiteX2" fmla="*/ 428388 w 428387"/>
                    <a:gd name="connsiteY2" fmla="*/ 428388 h 428387"/>
                    <a:gd name="connsiteX3" fmla="*/ 428388 w 428387"/>
                    <a:gd name="connsiteY3" fmla="*/ 0 h 428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8387" h="428387">
                      <a:moveTo>
                        <a:pt x="428388" y="0"/>
                      </a:moveTo>
                      <a:lnTo>
                        <a:pt x="0" y="0"/>
                      </a:lnTo>
                      <a:lnTo>
                        <a:pt x="428388" y="428388"/>
                      </a:lnTo>
                      <a:lnTo>
                        <a:pt x="428388" y="0"/>
                      </a:lnTo>
                      <a:close/>
                    </a:path>
                  </a:pathLst>
                </a:custGeom>
                <a:solidFill>
                  <a:srgbClr val="A7A9AC"/>
                </a:solidFill>
                <a:ln w="3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17" name="Forma libre: forma 16">
                  <a:extLst>
                    <a:ext uri="{FF2B5EF4-FFF2-40B4-BE49-F238E27FC236}">
                      <a16:creationId xmlns:a16="http://schemas.microsoft.com/office/drawing/2014/main" id="{FEC952CA-5786-EFC1-6694-845AEA0CBA32}"/>
                    </a:ext>
                  </a:extLst>
                </p:cNvPr>
                <p:cNvSpPr/>
                <p:nvPr/>
              </p:nvSpPr>
              <p:spPr>
                <a:xfrm>
                  <a:off x="1869933" y="3847203"/>
                  <a:ext cx="385513" cy="417845"/>
                </a:xfrm>
                <a:custGeom>
                  <a:avLst/>
                  <a:gdLst>
                    <a:gd name="connsiteX0" fmla="*/ 0 w 385513"/>
                    <a:gd name="connsiteY0" fmla="*/ 0 h 417845"/>
                    <a:gd name="connsiteX1" fmla="*/ 385514 w 385513"/>
                    <a:gd name="connsiteY1" fmla="*/ 0 h 417845"/>
                    <a:gd name="connsiteX2" fmla="*/ 385514 w 385513"/>
                    <a:gd name="connsiteY2" fmla="*/ 417845 h 417845"/>
                    <a:gd name="connsiteX3" fmla="*/ 0 w 385513"/>
                    <a:gd name="connsiteY3" fmla="*/ 417845 h 417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5513" h="417845">
                      <a:moveTo>
                        <a:pt x="0" y="0"/>
                      </a:moveTo>
                      <a:lnTo>
                        <a:pt x="385514" y="0"/>
                      </a:lnTo>
                      <a:lnTo>
                        <a:pt x="385514" y="417845"/>
                      </a:lnTo>
                      <a:lnTo>
                        <a:pt x="0" y="4178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</p:grp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908CB597-E9DD-3A83-DCFF-8676F35DAE69}"/>
                  </a:ext>
                </a:extLst>
              </p:cNvPr>
              <p:cNvSpPr/>
              <p:nvPr/>
            </p:nvSpPr>
            <p:spPr>
              <a:xfrm>
                <a:off x="1898047" y="3872146"/>
                <a:ext cx="328231" cy="392550"/>
              </a:xfrm>
              <a:custGeom>
                <a:avLst/>
                <a:gdLst>
                  <a:gd name="connsiteX0" fmla="*/ 325069 w 328231"/>
                  <a:gd name="connsiteY0" fmla="*/ 284663 h 392550"/>
                  <a:gd name="connsiteX1" fmla="*/ 306443 w 328231"/>
                  <a:gd name="connsiteY1" fmla="*/ 248466 h 392550"/>
                  <a:gd name="connsiteX2" fmla="*/ 232644 w 328231"/>
                  <a:gd name="connsiteY2" fmla="*/ 225624 h 392550"/>
                  <a:gd name="connsiteX3" fmla="*/ 212612 w 328231"/>
                  <a:gd name="connsiteY3" fmla="*/ 219649 h 392550"/>
                  <a:gd name="connsiteX4" fmla="*/ 205233 w 328231"/>
                  <a:gd name="connsiteY4" fmla="*/ 198212 h 392550"/>
                  <a:gd name="connsiteX5" fmla="*/ 204530 w 328231"/>
                  <a:gd name="connsiteY5" fmla="*/ 198915 h 392550"/>
                  <a:gd name="connsiteX6" fmla="*/ 204530 w 328231"/>
                  <a:gd name="connsiteY6" fmla="*/ 177830 h 392550"/>
                  <a:gd name="connsiteX7" fmla="*/ 210153 w 328231"/>
                  <a:gd name="connsiteY7" fmla="*/ 172207 h 392550"/>
                  <a:gd name="connsiteX8" fmla="*/ 214721 w 328231"/>
                  <a:gd name="connsiteY8" fmla="*/ 162718 h 392550"/>
                  <a:gd name="connsiteX9" fmla="*/ 219290 w 328231"/>
                  <a:gd name="connsiteY9" fmla="*/ 145147 h 392550"/>
                  <a:gd name="connsiteX10" fmla="*/ 228778 w 328231"/>
                  <a:gd name="connsiteY10" fmla="*/ 134604 h 392550"/>
                  <a:gd name="connsiteX11" fmla="*/ 234049 w 328231"/>
                  <a:gd name="connsiteY11" fmla="*/ 105085 h 392550"/>
                  <a:gd name="connsiteX12" fmla="*/ 228778 w 328231"/>
                  <a:gd name="connsiteY12" fmla="*/ 100516 h 392550"/>
                  <a:gd name="connsiteX13" fmla="*/ 226318 w 328231"/>
                  <a:gd name="connsiteY13" fmla="*/ 105787 h 392550"/>
                  <a:gd name="connsiteX14" fmla="*/ 226318 w 328231"/>
                  <a:gd name="connsiteY14" fmla="*/ 105787 h 392550"/>
                  <a:gd name="connsiteX15" fmla="*/ 229481 w 328231"/>
                  <a:gd name="connsiteY15" fmla="*/ 94542 h 392550"/>
                  <a:gd name="connsiteX16" fmla="*/ 231589 w 328231"/>
                  <a:gd name="connsiteY16" fmla="*/ 73808 h 392550"/>
                  <a:gd name="connsiteX17" fmla="*/ 223858 w 328231"/>
                  <a:gd name="connsiteY17" fmla="*/ 26365 h 392550"/>
                  <a:gd name="connsiteX18" fmla="*/ 187310 w 328231"/>
                  <a:gd name="connsiteY18" fmla="*/ 3523 h 392550"/>
                  <a:gd name="connsiteX19" fmla="*/ 181687 w 328231"/>
                  <a:gd name="connsiteY19" fmla="*/ 4928 h 392550"/>
                  <a:gd name="connsiteX20" fmla="*/ 169036 w 328231"/>
                  <a:gd name="connsiteY20" fmla="*/ 1063 h 392550"/>
                  <a:gd name="connsiteX21" fmla="*/ 107185 w 328231"/>
                  <a:gd name="connsiteY21" fmla="*/ 22851 h 392550"/>
                  <a:gd name="connsiteX22" fmla="*/ 95588 w 328231"/>
                  <a:gd name="connsiteY22" fmla="*/ 74159 h 392550"/>
                  <a:gd name="connsiteX23" fmla="*/ 98048 w 328231"/>
                  <a:gd name="connsiteY23" fmla="*/ 93488 h 392550"/>
                  <a:gd name="connsiteX24" fmla="*/ 99453 w 328231"/>
                  <a:gd name="connsiteY24" fmla="*/ 102976 h 392550"/>
                  <a:gd name="connsiteX25" fmla="*/ 98399 w 328231"/>
                  <a:gd name="connsiteY25" fmla="*/ 100867 h 392550"/>
                  <a:gd name="connsiteX26" fmla="*/ 93128 w 328231"/>
                  <a:gd name="connsiteY26" fmla="*/ 105436 h 392550"/>
                  <a:gd name="connsiteX27" fmla="*/ 98399 w 328231"/>
                  <a:gd name="connsiteY27" fmla="*/ 134956 h 392550"/>
                  <a:gd name="connsiteX28" fmla="*/ 107888 w 328231"/>
                  <a:gd name="connsiteY28" fmla="*/ 145498 h 392550"/>
                  <a:gd name="connsiteX29" fmla="*/ 112456 w 328231"/>
                  <a:gd name="connsiteY29" fmla="*/ 163070 h 392550"/>
                  <a:gd name="connsiteX30" fmla="*/ 117025 w 328231"/>
                  <a:gd name="connsiteY30" fmla="*/ 172558 h 392550"/>
                  <a:gd name="connsiteX31" fmla="*/ 125108 w 328231"/>
                  <a:gd name="connsiteY31" fmla="*/ 179587 h 392550"/>
                  <a:gd name="connsiteX32" fmla="*/ 125108 w 328231"/>
                  <a:gd name="connsiteY32" fmla="*/ 198915 h 392550"/>
                  <a:gd name="connsiteX33" fmla="*/ 124405 w 328231"/>
                  <a:gd name="connsiteY33" fmla="*/ 198212 h 392550"/>
                  <a:gd name="connsiteX34" fmla="*/ 117025 w 328231"/>
                  <a:gd name="connsiteY34" fmla="*/ 219649 h 392550"/>
                  <a:gd name="connsiteX35" fmla="*/ 109293 w 328231"/>
                  <a:gd name="connsiteY35" fmla="*/ 222109 h 392550"/>
                  <a:gd name="connsiteX36" fmla="*/ 106131 w 328231"/>
                  <a:gd name="connsiteY36" fmla="*/ 223164 h 392550"/>
                  <a:gd name="connsiteX37" fmla="*/ 102616 w 328231"/>
                  <a:gd name="connsiteY37" fmla="*/ 224218 h 392550"/>
                  <a:gd name="connsiteX38" fmla="*/ 96993 w 328231"/>
                  <a:gd name="connsiteY38" fmla="*/ 225975 h 392550"/>
                  <a:gd name="connsiteX39" fmla="*/ 23194 w 328231"/>
                  <a:gd name="connsiteY39" fmla="*/ 248818 h 392550"/>
                  <a:gd name="connsiteX40" fmla="*/ 2811 w 328231"/>
                  <a:gd name="connsiteY40" fmla="*/ 288880 h 392550"/>
                  <a:gd name="connsiteX41" fmla="*/ 0 w 328231"/>
                  <a:gd name="connsiteY41" fmla="*/ 300829 h 392550"/>
                  <a:gd name="connsiteX42" fmla="*/ 0 w 328231"/>
                  <a:gd name="connsiteY42" fmla="*/ 392551 h 392550"/>
                  <a:gd name="connsiteX43" fmla="*/ 328232 w 328231"/>
                  <a:gd name="connsiteY43" fmla="*/ 392551 h 392550"/>
                  <a:gd name="connsiteX44" fmla="*/ 328232 w 328231"/>
                  <a:gd name="connsiteY44" fmla="*/ 301883 h 392550"/>
                  <a:gd name="connsiteX45" fmla="*/ 324366 w 328231"/>
                  <a:gd name="connsiteY45" fmla="*/ 285014 h 39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328231" h="392550">
                    <a:moveTo>
                      <a:pt x="325069" y="284663"/>
                    </a:moveTo>
                    <a:cubicBezTo>
                      <a:pt x="316634" y="267795"/>
                      <a:pt x="307497" y="249169"/>
                      <a:pt x="306443" y="248466"/>
                    </a:cubicBezTo>
                    <a:cubicBezTo>
                      <a:pt x="305389" y="247763"/>
                      <a:pt x="261109" y="234409"/>
                      <a:pt x="232644" y="225624"/>
                    </a:cubicBezTo>
                    <a:cubicBezTo>
                      <a:pt x="223858" y="222812"/>
                      <a:pt x="216478" y="220704"/>
                      <a:pt x="212612" y="219649"/>
                    </a:cubicBezTo>
                    <a:lnTo>
                      <a:pt x="205233" y="198212"/>
                    </a:lnTo>
                    <a:lnTo>
                      <a:pt x="204530" y="198915"/>
                    </a:lnTo>
                    <a:lnTo>
                      <a:pt x="204530" y="177830"/>
                    </a:lnTo>
                    <a:cubicBezTo>
                      <a:pt x="206638" y="176073"/>
                      <a:pt x="208747" y="174667"/>
                      <a:pt x="210153" y="172207"/>
                    </a:cubicBezTo>
                    <a:cubicBezTo>
                      <a:pt x="212261" y="169395"/>
                      <a:pt x="213667" y="166233"/>
                      <a:pt x="214721" y="162718"/>
                    </a:cubicBezTo>
                    <a:cubicBezTo>
                      <a:pt x="216127" y="157447"/>
                      <a:pt x="215424" y="149364"/>
                      <a:pt x="219290" y="145147"/>
                    </a:cubicBezTo>
                    <a:cubicBezTo>
                      <a:pt x="222804" y="141281"/>
                      <a:pt x="226318" y="139876"/>
                      <a:pt x="228778" y="134604"/>
                    </a:cubicBezTo>
                    <a:cubicBezTo>
                      <a:pt x="232995" y="125819"/>
                      <a:pt x="234401" y="114924"/>
                      <a:pt x="234049" y="105085"/>
                    </a:cubicBezTo>
                    <a:cubicBezTo>
                      <a:pt x="234049" y="102273"/>
                      <a:pt x="232292" y="97705"/>
                      <a:pt x="228778" y="100516"/>
                    </a:cubicBezTo>
                    <a:cubicBezTo>
                      <a:pt x="227021" y="101570"/>
                      <a:pt x="228075" y="104733"/>
                      <a:pt x="226318" y="105787"/>
                    </a:cubicBezTo>
                    <a:cubicBezTo>
                      <a:pt x="226318" y="105787"/>
                      <a:pt x="226318" y="105787"/>
                      <a:pt x="226318" y="105787"/>
                    </a:cubicBezTo>
                    <a:cubicBezTo>
                      <a:pt x="227724" y="101219"/>
                      <a:pt x="229129" y="96650"/>
                      <a:pt x="229481" y="94542"/>
                    </a:cubicBezTo>
                    <a:cubicBezTo>
                      <a:pt x="231589" y="83296"/>
                      <a:pt x="231238" y="78376"/>
                      <a:pt x="231589" y="73808"/>
                    </a:cubicBezTo>
                    <a:cubicBezTo>
                      <a:pt x="233347" y="56939"/>
                      <a:pt x="234401" y="40774"/>
                      <a:pt x="223858" y="26365"/>
                    </a:cubicBezTo>
                    <a:cubicBezTo>
                      <a:pt x="212612" y="11254"/>
                      <a:pt x="196096" y="2468"/>
                      <a:pt x="187310" y="3523"/>
                    </a:cubicBezTo>
                    <a:cubicBezTo>
                      <a:pt x="186958" y="3523"/>
                      <a:pt x="180984" y="4225"/>
                      <a:pt x="181687" y="4928"/>
                    </a:cubicBezTo>
                    <a:cubicBezTo>
                      <a:pt x="178524" y="2117"/>
                      <a:pt x="172901" y="1765"/>
                      <a:pt x="169036" y="1063"/>
                    </a:cubicBezTo>
                    <a:cubicBezTo>
                      <a:pt x="148302" y="-3857"/>
                      <a:pt x="121945" y="9145"/>
                      <a:pt x="107185" y="22851"/>
                    </a:cubicBezTo>
                    <a:cubicBezTo>
                      <a:pt x="91371" y="37259"/>
                      <a:pt x="93479" y="56236"/>
                      <a:pt x="95588" y="74159"/>
                    </a:cubicBezTo>
                    <a:cubicBezTo>
                      <a:pt x="96291" y="80485"/>
                      <a:pt x="96291" y="87513"/>
                      <a:pt x="98048" y="93488"/>
                    </a:cubicBezTo>
                    <a:cubicBezTo>
                      <a:pt x="99102" y="97002"/>
                      <a:pt x="99453" y="99813"/>
                      <a:pt x="99453" y="102976"/>
                    </a:cubicBezTo>
                    <a:cubicBezTo>
                      <a:pt x="99453" y="102273"/>
                      <a:pt x="99102" y="101570"/>
                      <a:pt x="98399" y="100867"/>
                    </a:cubicBezTo>
                    <a:cubicBezTo>
                      <a:pt x="94885" y="98056"/>
                      <a:pt x="93479" y="102976"/>
                      <a:pt x="93128" y="105436"/>
                    </a:cubicBezTo>
                    <a:cubicBezTo>
                      <a:pt x="92776" y="115276"/>
                      <a:pt x="94182" y="126170"/>
                      <a:pt x="98399" y="134956"/>
                    </a:cubicBezTo>
                    <a:cubicBezTo>
                      <a:pt x="100859" y="140227"/>
                      <a:pt x="104373" y="141633"/>
                      <a:pt x="107888" y="145498"/>
                    </a:cubicBezTo>
                    <a:cubicBezTo>
                      <a:pt x="111753" y="149716"/>
                      <a:pt x="111050" y="157798"/>
                      <a:pt x="112456" y="163070"/>
                    </a:cubicBezTo>
                    <a:cubicBezTo>
                      <a:pt x="113510" y="166584"/>
                      <a:pt x="114916" y="169747"/>
                      <a:pt x="117025" y="172558"/>
                    </a:cubicBezTo>
                    <a:cubicBezTo>
                      <a:pt x="119133" y="175370"/>
                      <a:pt x="121945" y="177478"/>
                      <a:pt x="125108" y="179587"/>
                    </a:cubicBezTo>
                    <a:lnTo>
                      <a:pt x="125108" y="198915"/>
                    </a:lnTo>
                    <a:lnTo>
                      <a:pt x="124405" y="198212"/>
                    </a:lnTo>
                    <a:lnTo>
                      <a:pt x="117025" y="219649"/>
                    </a:lnTo>
                    <a:cubicBezTo>
                      <a:pt x="115268" y="220352"/>
                      <a:pt x="112456" y="221055"/>
                      <a:pt x="109293" y="222109"/>
                    </a:cubicBezTo>
                    <a:cubicBezTo>
                      <a:pt x="108239" y="222109"/>
                      <a:pt x="107185" y="222812"/>
                      <a:pt x="106131" y="223164"/>
                    </a:cubicBezTo>
                    <a:cubicBezTo>
                      <a:pt x="105076" y="223164"/>
                      <a:pt x="104022" y="223866"/>
                      <a:pt x="102616" y="224218"/>
                    </a:cubicBezTo>
                    <a:cubicBezTo>
                      <a:pt x="100859" y="224921"/>
                      <a:pt x="98751" y="225272"/>
                      <a:pt x="96993" y="225975"/>
                    </a:cubicBezTo>
                    <a:cubicBezTo>
                      <a:pt x="68528" y="234409"/>
                      <a:pt x="24600" y="247763"/>
                      <a:pt x="23194" y="248818"/>
                    </a:cubicBezTo>
                    <a:cubicBezTo>
                      <a:pt x="22140" y="249520"/>
                      <a:pt x="11597" y="270957"/>
                      <a:pt x="2811" y="288880"/>
                    </a:cubicBezTo>
                    <a:cubicBezTo>
                      <a:pt x="1054" y="292746"/>
                      <a:pt x="0" y="296612"/>
                      <a:pt x="0" y="300829"/>
                    </a:cubicBezTo>
                    <a:lnTo>
                      <a:pt x="0" y="392551"/>
                    </a:lnTo>
                    <a:lnTo>
                      <a:pt x="328232" y="392551"/>
                    </a:lnTo>
                    <a:lnTo>
                      <a:pt x="328232" y="301883"/>
                    </a:lnTo>
                    <a:cubicBezTo>
                      <a:pt x="328232" y="295909"/>
                      <a:pt x="326826" y="290286"/>
                      <a:pt x="324366" y="285014"/>
                    </a:cubicBezTo>
                    <a:close/>
                  </a:path>
                </a:pathLst>
              </a:custGeom>
              <a:solidFill>
                <a:srgbClr val="A7A9AC"/>
              </a:solidFill>
              <a:ln w="350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grpSp>
            <p:nvGrpSpPr>
              <p:cNvPr id="19" name="Gráfico 8">
                <a:extLst>
                  <a:ext uri="{FF2B5EF4-FFF2-40B4-BE49-F238E27FC236}">
                    <a16:creationId xmlns:a16="http://schemas.microsoft.com/office/drawing/2014/main" id="{A7EC4151-7A14-8E14-2DDD-E6AA1E7F5E57}"/>
                  </a:ext>
                </a:extLst>
              </p:cNvPr>
              <p:cNvGrpSpPr/>
              <p:nvPr/>
            </p:nvGrpSpPr>
            <p:grpSpPr>
              <a:xfrm>
                <a:off x="1860093" y="3920299"/>
                <a:ext cx="1283054" cy="1480204"/>
                <a:chOff x="1860093" y="3920299"/>
                <a:chExt cx="1283054" cy="1480204"/>
              </a:xfrm>
              <a:solidFill>
                <a:srgbClr val="A7A9AC"/>
              </a:solidFill>
            </p:grpSpPr>
            <p:sp>
              <p:nvSpPr>
                <p:cNvPr id="20" name="Forma libre: forma 19">
                  <a:extLst>
                    <a:ext uri="{FF2B5EF4-FFF2-40B4-BE49-F238E27FC236}">
                      <a16:creationId xmlns:a16="http://schemas.microsoft.com/office/drawing/2014/main" id="{05DA3E95-9793-E482-4A68-B2D7E91DA632}"/>
                    </a:ext>
                  </a:extLst>
                </p:cNvPr>
                <p:cNvSpPr/>
                <p:nvPr/>
              </p:nvSpPr>
              <p:spPr>
                <a:xfrm>
                  <a:off x="2309566" y="3920299"/>
                  <a:ext cx="499375" cy="63256"/>
                </a:xfrm>
                <a:custGeom>
                  <a:avLst/>
                  <a:gdLst>
                    <a:gd name="connsiteX0" fmla="*/ 0 w 499375"/>
                    <a:gd name="connsiteY0" fmla="*/ 0 h 63256"/>
                    <a:gd name="connsiteX1" fmla="*/ 499376 w 499375"/>
                    <a:gd name="connsiteY1" fmla="*/ 0 h 63256"/>
                    <a:gd name="connsiteX2" fmla="*/ 499376 w 499375"/>
                    <a:gd name="connsiteY2" fmla="*/ 63257 h 63256"/>
                    <a:gd name="connsiteX3" fmla="*/ 0 w 499375"/>
                    <a:gd name="connsiteY3" fmla="*/ 63257 h 63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9375" h="63256">
                      <a:moveTo>
                        <a:pt x="0" y="0"/>
                      </a:moveTo>
                      <a:lnTo>
                        <a:pt x="499376" y="0"/>
                      </a:lnTo>
                      <a:lnTo>
                        <a:pt x="499376" y="63257"/>
                      </a:lnTo>
                      <a:lnTo>
                        <a:pt x="0" y="63257"/>
                      </a:lnTo>
                      <a:close/>
                    </a:path>
                  </a:pathLst>
                </a:custGeom>
                <a:solidFill>
                  <a:srgbClr val="A7A9AC"/>
                </a:solidFill>
                <a:ln w="3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21" name="Forma libre: forma 20">
                  <a:extLst>
                    <a:ext uri="{FF2B5EF4-FFF2-40B4-BE49-F238E27FC236}">
                      <a16:creationId xmlns:a16="http://schemas.microsoft.com/office/drawing/2014/main" id="{0D2ECA0C-9B1E-5CCA-77C6-7F7FE9B8BF96}"/>
                    </a:ext>
                  </a:extLst>
                </p:cNvPr>
                <p:cNvSpPr/>
                <p:nvPr/>
              </p:nvSpPr>
              <p:spPr>
                <a:xfrm>
                  <a:off x="2309566" y="4041541"/>
                  <a:ext cx="499375" cy="63256"/>
                </a:xfrm>
                <a:custGeom>
                  <a:avLst/>
                  <a:gdLst>
                    <a:gd name="connsiteX0" fmla="*/ 0 w 499375"/>
                    <a:gd name="connsiteY0" fmla="*/ 0 h 63256"/>
                    <a:gd name="connsiteX1" fmla="*/ 499376 w 499375"/>
                    <a:gd name="connsiteY1" fmla="*/ 0 h 63256"/>
                    <a:gd name="connsiteX2" fmla="*/ 499376 w 499375"/>
                    <a:gd name="connsiteY2" fmla="*/ 63257 h 63256"/>
                    <a:gd name="connsiteX3" fmla="*/ 0 w 499375"/>
                    <a:gd name="connsiteY3" fmla="*/ 63257 h 63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9375" h="63256">
                      <a:moveTo>
                        <a:pt x="0" y="0"/>
                      </a:moveTo>
                      <a:lnTo>
                        <a:pt x="499376" y="0"/>
                      </a:lnTo>
                      <a:lnTo>
                        <a:pt x="499376" y="63257"/>
                      </a:lnTo>
                      <a:lnTo>
                        <a:pt x="0" y="63257"/>
                      </a:lnTo>
                      <a:close/>
                    </a:path>
                  </a:pathLst>
                </a:custGeom>
                <a:solidFill>
                  <a:srgbClr val="A7A9AC"/>
                </a:solidFill>
                <a:ln w="3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22" name="Forma libre: forma 21">
                  <a:extLst>
                    <a:ext uri="{FF2B5EF4-FFF2-40B4-BE49-F238E27FC236}">
                      <a16:creationId xmlns:a16="http://schemas.microsoft.com/office/drawing/2014/main" id="{0CBCDA3B-C5EC-FB85-A656-EA8D4D141FA1}"/>
                    </a:ext>
                  </a:extLst>
                </p:cNvPr>
                <p:cNvSpPr/>
                <p:nvPr/>
              </p:nvSpPr>
              <p:spPr>
                <a:xfrm>
                  <a:off x="2309566" y="4162783"/>
                  <a:ext cx="499375" cy="63256"/>
                </a:xfrm>
                <a:custGeom>
                  <a:avLst/>
                  <a:gdLst>
                    <a:gd name="connsiteX0" fmla="*/ 0 w 499375"/>
                    <a:gd name="connsiteY0" fmla="*/ 0 h 63256"/>
                    <a:gd name="connsiteX1" fmla="*/ 499376 w 499375"/>
                    <a:gd name="connsiteY1" fmla="*/ 0 h 63256"/>
                    <a:gd name="connsiteX2" fmla="*/ 499376 w 499375"/>
                    <a:gd name="connsiteY2" fmla="*/ 63257 h 63256"/>
                    <a:gd name="connsiteX3" fmla="*/ 0 w 499375"/>
                    <a:gd name="connsiteY3" fmla="*/ 63257 h 63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9375" h="63256">
                      <a:moveTo>
                        <a:pt x="0" y="0"/>
                      </a:moveTo>
                      <a:lnTo>
                        <a:pt x="499376" y="0"/>
                      </a:lnTo>
                      <a:lnTo>
                        <a:pt x="499376" y="63257"/>
                      </a:lnTo>
                      <a:lnTo>
                        <a:pt x="0" y="63257"/>
                      </a:lnTo>
                      <a:close/>
                    </a:path>
                  </a:pathLst>
                </a:custGeom>
                <a:solidFill>
                  <a:srgbClr val="A7A9AC"/>
                </a:solidFill>
                <a:ln w="3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23" name="Forma libre: forma 22">
                  <a:extLst>
                    <a:ext uri="{FF2B5EF4-FFF2-40B4-BE49-F238E27FC236}">
                      <a16:creationId xmlns:a16="http://schemas.microsoft.com/office/drawing/2014/main" id="{89A18F3C-8845-4E07-61D4-3A70E0EAA948}"/>
                    </a:ext>
                  </a:extLst>
                </p:cNvPr>
                <p:cNvSpPr/>
                <p:nvPr/>
              </p:nvSpPr>
              <p:spPr>
                <a:xfrm>
                  <a:off x="1860093" y="4425649"/>
                  <a:ext cx="1283054" cy="63256"/>
                </a:xfrm>
                <a:custGeom>
                  <a:avLst/>
                  <a:gdLst>
                    <a:gd name="connsiteX0" fmla="*/ 0 w 1283054"/>
                    <a:gd name="connsiteY0" fmla="*/ 0 h 63256"/>
                    <a:gd name="connsiteX1" fmla="*/ 1283055 w 1283054"/>
                    <a:gd name="connsiteY1" fmla="*/ 0 h 63256"/>
                    <a:gd name="connsiteX2" fmla="*/ 1283055 w 1283054"/>
                    <a:gd name="connsiteY2" fmla="*/ 63257 h 63256"/>
                    <a:gd name="connsiteX3" fmla="*/ 0 w 1283054"/>
                    <a:gd name="connsiteY3" fmla="*/ 63257 h 63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054" h="63256">
                      <a:moveTo>
                        <a:pt x="0" y="0"/>
                      </a:moveTo>
                      <a:lnTo>
                        <a:pt x="1283055" y="0"/>
                      </a:lnTo>
                      <a:lnTo>
                        <a:pt x="1283055" y="63257"/>
                      </a:lnTo>
                      <a:lnTo>
                        <a:pt x="0" y="63257"/>
                      </a:lnTo>
                      <a:close/>
                    </a:path>
                  </a:pathLst>
                </a:custGeom>
                <a:solidFill>
                  <a:srgbClr val="A7A9AC"/>
                </a:solidFill>
                <a:ln w="3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24" name="Forma libre: forma 23">
                  <a:extLst>
                    <a:ext uri="{FF2B5EF4-FFF2-40B4-BE49-F238E27FC236}">
                      <a16:creationId xmlns:a16="http://schemas.microsoft.com/office/drawing/2014/main" id="{A163EF04-81DB-F3A5-EAD8-80D2D83BD0F0}"/>
                    </a:ext>
                  </a:extLst>
                </p:cNvPr>
                <p:cNvSpPr/>
                <p:nvPr/>
              </p:nvSpPr>
              <p:spPr>
                <a:xfrm>
                  <a:off x="1860093" y="4608039"/>
                  <a:ext cx="1283054" cy="63256"/>
                </a:xfrm>
                <a:custGeom>
                  <a:avLst/>
                  <a:gdLst>
                    <a:gd name="connsiteX0" fmla="*/ 0 w 1283054"/>
                    <a:gd name="connsiteY0" fmla="*/ 0 h 63256"/>
                    <a:gd name="connsiteX1" fmla="*/ 1283055 w 1283054"/>
                    <a:gd name="connsiteY1" fmla="*/ 0 h 63256"/>
                    <a:gd name="connsiteX2" fmla="*/ 1283055 w 1283054"/>
                    <a:gd name="connsiteY2" fmla="*/ 63257 h 63256"/>
                    <a:gd name="connsiteX3" fmla="*/ 0 w 1283054"/>
                    <a:gd name="connsiteY3" fmla="*/ 63257 h 63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054" h="63256">
                      <a:moveTo>
                        <a:pt x="0" y="0"/>
                      </a:moveTo>
                      <a:lnTo>
                        <a:pt x="1283055" y="0"/>
                      </a:lnTo>
                      <a:lnTo>
                        <a:pt x="1283055" y="63257"/>
                      </a:lnTo>
                      <a:lnTo>
                        <a:pt x="0" y="63257"/>
                      </a:lnTo>
                      <a:close/>
                    </a:path>
                  </a:pathLst>
                </a:custGeom>
                <a:solidFill>
                  <a:srgbClr val="A7A9AC"/>
                </a:solidFill>
                <a:ln w="3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25" name="Forma libre: forma 24">
                  <a:extLst>
                    <a:ext uri="{FF2B5EF4-FFF2-40B4-BE49-F238E27FC236}">
                      <a16:creationId xmlns:a16="http://schemas.microsoft.com/office/drawing/2014/main" id="{E289FABD-8620-8E71-28F4-0079B804D348}"/>
                    </a:ext>
                  </a:extLst>
                </p:cNvPr>
                <p:cNvSpPr/>
                <p:nvPr/>
              </p:nvSpPr>
              <p:spPr>
                <a:xfrm>
                  <a:off x="1860093" y="4790429"/>
                  <a:ext cx="1283054" cy="63256"/>
                </a:xfrm>
                <a:custGeom>
                  <a:avLst/>
                  <a:gdLst>
                    <a:gd name="connsiteX0" fmla="*/ 0 w 1283054"/>
                    <a:gd name="connsiteY0" fmla="*/ 0 h 63256"/>
                    <a:gd name="connsiteX1" fmla="*/ 1283055 w 1283054"/>
                    <a:gd name="connsiteY1" fmla="*/ 0 h 63256"/>
                    <a:gd name="connsiteX2" fmla="*/ 1283055 w 1283054"/>
                    <a:gd name="connsiteY2" fmla="*/ 63257 h 63256"/>
                    <a:gd name="connsiteX3" fmla="*/ 0 w 1283054"/>
                    <a:gd name="connsiteY3" fmla="*/ 63257 h 63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054" h="63256">
                      <a:moveTo>
                        <a:pt x="0" y="0"/>
                      </a:moveTo>
                      <a:lnTo>
                        <a:pt x="1283055" y="0"/>
                      </a:lnTo>
                      <a:lnTo>
                        <a:pt x="1283055" y="63257"/>
                      </a:lnTo>
                      <a:lnTo>
                        <a:pt x="0" y="63257"/>
                      </a:lnTo>
                      <a:close/>
                    </a:path>
                  </a:pathLst>
                </a:custGeom>
                <a:solidFill>
                  <a:srgbClr val="A7A9AC"/>
                </a:solidFill>
                <a:ln w="3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26" name="Forma libre: forma 25">
                  <a:extLst>
                    <a:ext uri="{FF2B5EF4-FFF2-40B4-BE49-F238E27FC236}">
                      <a16:creationId xmlns:a16="http://schemas.microsoft.com/office/drawing/2014/main" id="{0F572E9A-BECA-5A0F-3093-1309325EFF97}"/>
                    </a:ext>
                  </a:extLst>
                </p:cNvPr>
                <p:cNvSpPr/>
                <p:nvPr/>
              </p:nvSpPr>
              <p:spPr>
                <a:xfrm>
                  <a:off x="1860093" y="4972819"/>
                  <a:ext cx="1283054" cy="63256"/>
                </a:xfrm>
                <a:custGeom>
                  <a:avLst/>
                  <a:gdLst>
                    <a:gd name="connsiteX0" fmla="*/ 0 w 1283054"/>
                    <a:gd name="connsiteY0" fmla="*/ 0 h 63256"/>
                    <a:gd name="connsiteX1" fmla="*/ 1283055 w 1283054"/>
                    <a:gd name="connsiteY1" fmla="*/ 0 h 63256"/>
                    <a:gd name="connsiteX2" fmla="*/ 1283055 w 1283054"/>
                    <a:gd name="connsiteY2" fmla="*/ 63257 h 63256"/>
                    <a:gd name="connsiteX3" fmla="*/ 0 w 1283054"/>
                    <a:gd name="connsiteY3" fmla="*/ 63257 h 63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054" h="63256">
                      <a:moveTo>
                        <a:pt x="0" y="0"/>
                      </a:moveTo>
                      <a:lnTo>
                        <a:pt x="1283055" y="0"/>
                      </a:lnTo>
                      <a:lnTo>
                        <a:pt x="1283055" y="63257"/>
                      </a:lnTo>
                      <a:lnTo>
                        <a:pt x="0" y="63257"/>
                      </a:lnTo>
                      <a:close/>
                    </a:path>
                  </a:pathLst>
                </a:custGeom>
                <a:solidFill>
                  <a:srgbClr val="A7A9AC"/>
                </a:solidFill>
                <a:ln w="3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27" name="Forma libre: forma 26">
                  <a:extLst>
                    <a:ext uri="{FF2B5EF4-FFF2-40B4-BE49-F238E27FC236}">
                      <a16:creationId xmlns:a16="http://schemas.microsoft.com/office/drawing/2014/main" id="{0D412AA9-1DE9-7075-4B44-70EE7054CAD4}"/>
                    </a:ext>
                  </a:extLst>
                </p:cNvPr>
                <p:cNvSpPr/>
                <p:nvPr/>
              </p:nvSpPr>
              <p:spPr>
                <a:xfrm>
                  <a:off x="1860093" y="5154858"/>
                  <a:ext cx="1283054" cy="63256"/>
                </a:xfrm>
                <a:custGeom>
                  <a:avLst/>
                  <a:gdLst>
                    <a:gd name="connsiteX0" fmla="*/ 0 w 1283054"/>
                    <a:gd name="connsiteY0" fmla="*/ 0 h 63256"/>
                    <a:gd name="connsiteX1" fmla="*/ 1283055 w 1283054"/>
                    <a:gd name="connsiteY1" fmla="*/ 0 h 63256"/>
                    <a:gd name="connsiteX2" fmla="*/ 1283055 w 1283054"/>
                    <a:gd name="connsiteY2" fmla="*/ 63257 h 63256"/>
                    <a:gd name="connsiteX3" fmla="*/ 0 w 1283054"/>
                    <a:gd name="connsiteY3" fmla="*/ 63257 h 63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054" h="63256">
                      <a:moveTo>
                        <a:pt x="0" y="0"/>
                      </a:moveTo>
                      <a:lnTo>
                        <a:pt x="1283055" y="0"/>
                      </a:lnTo>
                      <a:lnTo>
                        <a:pt x="1283055" y="63257"/>
                      </a:lnTo>
                      <a:lnTo>
                        <a:pt x="0" y="63257"/>
                      </a:lnTo>
                      <a:close/>
                    </a:path>
                  </a:pathLst>
                </a:custGeom>
                <a:solidFill>
                  <a:srgbClr val="A7A9AC"/>
                </a:solidFill>
                <a:ln w="3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28" name="Forma libre: forma 27">
                  <a:extLst>
                    <a:ext uri="{FF2B5EF4-FFF2-40B4-BE49-F238E27FC236}">
                      <a16:creationId xmlns:a16="http://schemas.microsoft.com/office/drawing/2014/main" id="{BEA0F062-B53D-274C-95AD-C45F9176E2D3}"/>
                    </a:ext>
                  </a:extLst>
                </p:cNvPr>
                <p:cNvSpPr/>
                <p:nvPr/>
              </p:nvSpPr>
              <p:spPr>
                <a:xfrm>
                  <a:off x="1860093" y="5337248"/>
                  <a:ext cx="1283054" cy="63256"/>
                </a:xfrm>
                <a:custGeom>
                  <a:avLst/>
                  <a:gdLst>
                    <a:gd name="connsiteX0" fmla="*/ 0 w 1283054"/>
                    <a:gd name="connsiteY0" fmla="*/ 0 h 63256"/>
                    <a:gd name="connsiteX1" fmla="*/ 1283055 w 1283054"/>
                    <a:gd name="connsiteY1" fmla="*/ 0 h 63256"/>
                    <a:gd name="connsiteX2" fmla="*/ 1283055 w 1283054"/>
                    <a:gd name="connsiteY2" fmla="*/ 63257 h 63256"/>
                    <a:gd name="connsiteX3" fmla="*/ 0 w 1283054"/>
                    <a:gd name="connsiteY3" fmla="*/ 63257 h 63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054" h="63256">
                      <a:moveTo>
                        <a:pt x="0" y="0"/>
                      </a:moveTo>
                      <a:lnTo>
                        <a:pt x="1283055" y="0"/>
                      </a:lnTo>
                      <a:lnTo>
                        <a:pt x="1283055" y="63257"/>
                      </a:lnTo>
                      <a:lnTo>
                        <a:pt x="0" y="63257"/>
                      </a:lnTo>
                      <a:close/>
                    </a:path>
                  </a:pathLst>
                </a:custGeom>
                <a:solidFill>
                  <a:srgbClr val="A7A9AC"/>
                </a:solidFill>
                <a:ln w="3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</p:grpSp>
        </p:grp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2A82E7F4-CF61-E49B-D50B-98672ED0C001}"/>
                </a:ext>
              </a:extLst>
            </p:cNvPr>
            <p:cNvSpPr/>
            <p:nvPr/>
          </p:nvSpPr>
          <p:spPr>
            <a:xfrm>
              <a:off x="2751372" y="4614815"/>
              <a:ext cx="616429" cy="932192"/>
            </a:xfrm>
            <a:custGeom>
              <a:avLst/>
              <a:gdLst>
                <a:gd name="connsiteX0" fmla="*/ 614824 w 616429"/>
                <a:gd name="connsiteY0" fmla="*/ 833664 h 932192"/>
                <a:gd name="connsiteX1" fmla="*/ 600767 w 616429"/>
                <a:gd name="connsiteY1" fmla="*/ 837178 h 932192"/>
                <a:gd name="connsiteX2" fmla="*/ 573708 w 616429"/>
                <a:gd name="connsiteY2" fmla="*/ 843855 h 932192"/>
                <a:gd name="connsiteX3" fmla="*/ 525211 w 616429"/>
                <a:gd name="connsiteY3" fmla="*/ 867049 h 932192"/>
                <a:gd name="connsiteX4" fmla="*/ 321735 w 616429"/>
                <a:gd name="connsiteY4" fmla="*/ 906760 h 932192"/>
                <a:gd name="connsiteX5" fmla="*/ 247585 w 616429"/>
                <a:gd name="connsiteY5" fmla="*/ 925386 h 932192"/>
                <a:gd name="connsiteX6" fmla="*/ 220525 w 616429"/>
                <a:gd name="connsiteY6" fmla="*/ 931712 h 932192"/>
                <a:gd name="connsiteX7" fmla="*/ 215956 w 616429"/>
                <a:gd name="connsiteY7" fmla="*/ 919060 h 932192"/>
                <a:gd name="connsiteX8" fmla="*/ 206819 w 616429"/>
                <a:gd name="connsiteY8" fmla="*/ 896569 h 932192"/>
                <a:gd name="connsiteX9" fmla="*/ 181868 w 616429"/>
                <a:gd name="connsiteY9" fmla="*/ 845964 h 932192"/>
                <a:gd name="connsiteX10" fmla="*/ 58869 w 616429"/>
                <a:gd name="connsiteY10" fmla="*/ 708205 h 932192"/>
                <a:gd name="connsiteX11" fmla="*/ 41649 w 616429"/>
                <a:gd name="connsiteY11" fmla="*/ 639325 h 932192"/>
                <a:gd name="connsiteX12" fmla="*/ 18104 w 616429"/>
                <a:gd name="connsiteY12" fmla="*/ 544440 h 932192"/>
                <a:gd name="connsiteX13" fmla="*/ 12832 w 616429"/>
                <a:gd name="connsiteY13" fmla="*/ 522652 h 932192"/>
                <a:gd name="connsiteX14" fmla="*/ 30052 w 616429"/>
                <a:gd name="connsiteY14" fmla="*/ 462207 h 932192"/>
                <a:gd name="connsiteX15" fmla="*/ 72223 w 616429"/>
                <a:gd name="connsiteY15" fmla="*/ 453421 h 932192"/>
                <a:gd name="connsiteX16" fmla="*/ 93309 w 616429"/>
                <a:gd name="connsiteY16" fmla="*/ 482590 h 932192"/>
                <a:gd name="connsiteX17" fmla="*/ 107366 w 616429"/>
                <a:gd name="connsiteY17" fmla="*/ 529681 h 932192"/>
                <a:gd name="connsiteX18" fmla="*/ 123180 w 616429"/>
                <a:gd name="connsiteY18" fmla="*/ 552523 h 932192"/>
                <a:gd name="connsiteX19" fmla="*/ 118963 w 616429"/>
                <a:gd name="connsiteY19" fmla="*/ 521949 h 932192"/>
                <a:gd name="connsiteX20" fmla="*/ 9669 w 616429"/>
                <a:gd name="connsiteY20" fmla="*/ 84776 h 932192"/>
                <a:gd name="connsiteX21" fmla="*/ 181 w 616429"/>
                <a:gd name="connsiteY21" fmla="*/ 46822 h 932192"/>
                <a:gd name="connsiteX22" fmla="*/ 3344 w 616429"/>
                <a:gd name="connsiteY22" fmla="*/ 32765 h 932192"/>
                <a:gd name="connsiteX23" fmla="*/ 5452 w 616429"/>
                <a:gd name="connsiteY23" fmla="*/ 29250 h 932192"/>
                <a:gd name="connsiteX24" fmla="*/ 5452 w 616429"/>
                <a:gd name="connsiteY24" fmla="*/ 28899 h 932192"/>
                <a:gd name="connsiteX25" fmla="*/ 11075 w 616429"/>
                <a:gd name="connsiteY25" fmla="*/ 21871 h 932192"/>
                <a:gd name="connsiteX26" fmla="*/ 80657 w 616429"/>
                <a:gd name="connsiteY26" fmla="*/ 3948 h 932192"/>
                <a:gd name="connsiteX27" fmla="*/ 88740 w 616429"/>
                <a:gd name="connsiteY27" fmla="*/ 7111 h 932192"/>
                <a:gd name="connsiteX28" fmla="*/ 89092 w 616429"/>
                <a:gd name="connsiteY28" fmla="*/ 7111 h 932192"/>
                <a:gd name="connsiteX29" fmla="*/ 97526 w 616429"/>
                <a:gd name="connsiteY29" fmla="*/ 13085 h 932192"/>
                <a:gd name="connsiteX30" fmla="*/ 103851 w 616429"/>
                <a:gd name="connsiteY30" fmla="*/ 23276 h 932192"/>
                <a:gd name="connsiteX31" fmla="*/ 109123 w 616429"/>
                <a:gd name="connsiteY31" fmla="*/ 44362 h 932192"/>
                <a:gd name="connsiteX32" fmla="*/ 189248 w 616429"/>
                <a:gd name="connsiteY32" fmla="*/ 365565 h 932192"/>
                <a:gd name="connsiteX33" fmla="*/ 204711 w 616429"/>
                <a:gd name="connsiteY33" fmla="*/ 361348 h 932192"/>
                <a:gd name="connsiteX34" fmla="*/ 195925 w 616429"/>
                <a:gd name="connsiteY34" fmla="*/ 325502 h 932192"/>
                <a:gd name="connsiteX35" fmla="*/ 178002 w 616429"/>
                <a:gd name="connsiteY35" fmla="*/ 244323 h 932192"/>
                <a:gd name="connsiteX36" fmla="*/ 248990 w 616429"/>
                <a:gd name="connsiteY36" fmla="*/ 208478 h 932192"/>
                <a:gd name="connsiteX37" fmla="*/ 279564 w 616429"/>
                <a:gd name="connsiteY37" fmla="*/ 245026 h 932192"/>
                <a:gd name="connsiteX38" fmla="*/ 291161 w 616429"/>
                <a:gd name="connsiteY38" fmla="*/ 291063 h 932192"/>
                <a:gd name="connsiteX39" fmla="*/ 299947 w 616429"/>
                <a:gd name="connsiteY39" fmla="*/ 326205 h 932192"/>
                <a:gd name="connsiteX40" fmla="*/ 317518 w 616429"/>
                <a:gd name="connsiteY40" fmla="*/ 328314 h 932192"/>
                <a:gd name="connsiteX41" fmla="*/ 311895 w 616429"/>
                <a:gd name="connsiteY41" fmla="*/ 262949 h 932192"/>
                <a:gd name="connsiteX42" fmla="*/ 317518 w 616429"/>
                <a:gd name="connsiteY42" fmla="*/ 212695 h 932192"/>
                <a:gd name="connsiteX43" fmla="*/ 383586 w 616429"/>
                <a:gd name="connsiteY43" fmla="*/ 195475 h 932192"/>
                <a:gd name="connsiteX44" fmla="*/ 409592 w 616429"/>
                <a:gd name="connsiteY44" fmla="*/ 232023 h 932192"/>
                <a:gd name="connsiteX45" fmla="*/ 438409 w 616429"/>
                <a:gd name="connsiteY45" fmla="*/ 307228 h 932192"/>
                <a:gd name="connsiteX46" fmla="*/ 440517 w 616429"/>
                <a:gd name="connsiteY46" fmla="*/ 279817 h 932192"/>
                <a:gd name="connsiteX47" fmla="*/ 475308 w 616429"/>
                <a:gd name="connsiteY47" fmla="*/ 226049 h 932192"/>
                <a:gd name="connsiteX48" fmla="*/ 527319 w 616429"/>
                <a:gd name="connsiteY48" fmla="*/ 243269 h 932192"/>
                <a:gd name="connsiteX49" fmla="*/ 527319 w 616429"/>
                <a:gd name="connsiteY49" fmla="*/ 243269 h 932192"/>
                <a:gd name="connsiteX50" fmla="*/ 528374 w 616429"/>
                <a:gd name="connsiteY50" fmla="*/ 244323 h 932192"/>
                <a:gd name="connsiteX51" fmla="*/ 529076 w 616429"/>
                <a:gd name="connsiteY51" fmla="*/ 245026 h 932192"/>
                <a:gd name="connsiteX52" fmla="*/ 529076 w 616429"/>
                <a:gd name="connsiteY52" fmla="*/ 245026 h 932192"/>
                <a:gd name="connsiteX53" fmla="*/ 529076 w 616429"/>
                <a:gd name="connsiteY53" fmla="*/ 245026 h 932192"/>
                <a:gd name="connsiteX54" fmla="*/ 587413 w 616429"/>
                <a:gd name="connsiteY54" fmla="*/ 475561 h 932192"/>
                <a:gd name="connsiteX55" fmla="*/ 605336 w 616429"/>
                <a:gd name="connsiteY55" fmla="*/ 546549 h 932192"/>
                <a:gd name="connsiteX56" fmla="*/ 595145 w 616429"/>
                <a:gd name="connsiteY56" fmla="*/ 641434 h 932192"/>
                <a:gd name="connsiteX57" fmla="*/ 589522 w 616429"/>
                <a:gd name="connsiteY57" fmla="*/ 720153 h 932192"/>
                <a:gd name="connsiteX58" fmla="*/ 607796 w 616429"/>
                <a:gd name="connsiteY58" fmla="*/ 796061 h 932192"/>
                <a:gd name="connsiteX59" fmla="*/ 614473 w 616429"/>
                <a:gd name="connsiteY59" fmla="*/ 823473 h 932192"/>
                <a:gd name="connsiteX60" fmla="*/ 615527 w 616429"/>
                <a:gd name="connsiteY60" fmla="*/ 833664 h 93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16429" h="932192">
                  <a:moveTo>
                    <a:pt x="614824" y="833664"/>
                  </a:moveTo>
                  <a:cubicBezTo>
                    <a:pt x="612716" y="835772"/>
                    <a:pt x="603579" y="836475"/>
                    <a:pt x="600767" y="837178"/>
                  </a:cubicBezTo>
                  <a:lnTo>
                    <a:pt x="573708" y="843855"/>
                  </a:lnTo>
                  <a:cubicBezTo>
                    <a:pt x="546296" y="850884"/>
                    <a:pt x="552622" y="860372"/>
                    <a:pt x="525211" y="867049"/>
                  </a:cubicBezTo>
                  <a:cubicBezTo>
                    <a:pt x="458088" y="883918"/>
                    <a:pt x="388506" y="890243"/>
                    <a:pt x="321735" y="906760"/>
                  </a:cubicBezTo>
                  <a:lnTo>
                    <a:pt x="247585" y="925386"/>
                  </a:lnTo>
                  <a:cubicBezTo>
                    <a:pt x="243367" y="926440"/>
                    <a:pt x="224039" y="934172"/>
                    <a:pt x="220525" y="931712"/>
                  </a:cubicBezTo>
                  <a:cubicBezTo>
                    <a:pt x="218416" y="930306"/>
                    <a:pt x="217010" y="921169"/>
                    <a:pt x="215956" y="919060"/>
                  </a:cubicBezTo>
                  <a:cubicBezTo>
                    <a:pt x="214902" y="916249"/>
                    <a:pt x="211388" y="907463"/>
                    <a:pt x="206819" y="896569"/>
                  </a:cubicBezTo>
                  <a:cubicBezTo>
                    <a:pt x="199088" y="878646"/>
                    <a:pt x="188545" y="855804"/>
                    <a:pt x="181868" y="845964"/>
                  </a:cubicBezTo>
                  <a:cubicBezTo>
                    <a:pt x="176948" y="838935"/>
                    <a:pt x="65195" y="726479"/>
                    <a:pt x="58869" y="708205"/>
                  </a:cubicBezTo>
                  <a:cubicBezTo>
                    <a:pt x="51489" y="686065"/>
                    <a:pt x="47272" y="662168"/>
                    <a:pt x="41649" y="639325"/>
                  </a:cubicBezTo>
                  <a:lnTo>
                    <a:pt x="18104" y="544440"/>
                  </a:lnTo>
                  <a:cubicBezTo>
                    <a:pt x="16346" y="537412"/>
                    <a:pt x="13887" y="530032"/>
                    <a:pt x="12832" y="522652"/>
                  </a:cubicBezTo>
                  <a:cubicBezTo>
                    <a:pt x="9669" y="500864"/>
                    <a:pt x="13535" y="476615"/>
                    <a:pt x="30052" y="462207"/>
                  </a:cubicBezTo>
                  <a:cubicBezTo>
                    <a:pt x="40243" y="453421"/>
                    <a:pt x="58518" y="446744"/>
                    <a:pt x="72223" y="453421"/>
                  </a:cubicBezTo>
                  <a:cubicBezTo>
                    <a:pt x="83117" y="458693"/>
                    <a:pt x="88389" y="472047"/>
                    <a:pt x="93309" y="482590"/>
                  </a:cubicBezTo>
                  <a:cubicBezTo>
                    <a:pt x="99986" y="497349"/>
                    <a:pt x="103851" y="513515"/>
                    <a:pt x="107366" y="529681"/>
                  </a:cubicBezTo>
                  <a:cubicBezTo>
                    <a:pt x="111583" y="550415"/>
                    <a:pt x="119314" y="557092"/>
                    <a:pt x="123180" y="552523"/>
                  </a:cubicBezTo>
                  <a:cubicBezTo>
                    <a:pt x="128451" y="546198"/>
                    <a:pt x="120368" y="528626"/>
                    <a:pt x="118963" y="521949"/>
                  </a:cubicBezTo>
                  <a:lnTo>
                    <a:pt x="9669" y="84776"/>
                  </a:lnTo>
                  <a:cubicBezTo>
                    <a:pt x="6507" y="72476"/>
                    <a:pt x="2289" y="59473"/>
                    <a:pt x="181" y="46822"/>
                  </a:cubicBezTo>
                  <a:cubicBezTo>
                    <a:pt x="-522" y="41902"/>
                    <a:pt x="884" y="37333"/>
                    <a:pt x="3344" y="32765"/>
                  </a:cubicBezTo>
                  <a:cubicBezTo>
                    <a:pt x="4047" y="31710"/>
                    <a:pt x="4749" y="30305"/>
                    <a:pt x="5452" y="29250"/>
                  </a:cubicBezTo>
                  <a:cubicBezTo>
                    <a:pt x="5452" y="29250"/>
                    <a:pt x="5452" y="29250"/>
                    <a:pt x="5452" y="28899"/>
                  </a:cubicBezTo>
                  <a:cubicBezTo>
                    <a:pt x="7209" y="26439"/>
                    <a:pt x="8967" y="23979"/>
                    <a:pt x="11075" y="21871"/>
                  </a:cubicBezTo>
                  <a:cubicBezTo>
                    <a:pt x="27944" y="1839"/>
                    <a:pt x="55706" y="-5189"/>
                    <a:pt x="80657" y="3948"/>
                  </a:cubicBezTo>
                  <a:cubicBezTo>
                    <a:pt x="83469" y="5002"/>
                    <a:pt x="85929" y="6056"/>
                    <a:pt x="88740" y="7111"/>
                  </a:cubicBezTo>
                  <a:cubicBezTo>
                    <a:pt x="88740" y="7111"/>
                    <a:pt x="88740" y="7111"/>
                    <a:pt x="89092" y="7111"/>
                  </a:cubicBezTo>
                  <a:cubicBezTo>
                    <a:pt x="92254" y="8868"/>
                    <a:pt x="95066" y="10625"/>
                    <a:pt x="97526" y="13085"/>
                  </a:cubicBezTo>
                  <a:cubicBezTo>
                    <a:pt x="100337" y="15896"/>
                    <a:pt x="102446" y="19059"/>
                    <a:pt x="103851" y="23276"/>
                  </a:cubicBezTo>
                  <a:cubicBezTo>
                    <a:pt x="105960" y="30305"/>
                    <a:pt x="107366" y="37333"/>
                    <a:pt x="109123" y="44362"/>
                  </a:cubicBezTo>
                  <a:cubicBezTo>
                    <a:pt x="115800" y="70719"/>
                    <a:pt x="183625" y="350805"/>
                    <a:pt x="189248" y="365565"/>
                  </a:cubicBezTo>
                  <a:cubicBezTo>
                    <a:pt x="193816" y="377162"/>
                    <a:pt x="206468" y="373296"/>
                    <a:pt x="204711" y="361348"/>
                  </a:cubicBezTo>
                  <a:cubicBezTo>
                    <a:pt x="202953" y="349399"/>
                    <a:pt x="198736" y="337099"/>
                    <a:pt x="195925" y="325502"/>
                  </a:cubicBezTo>
                  <a:cubicBezTo>
                    <a:pt x="191708" y="309337"/>
                    <a:pt x="176597" y="254866"/>
                    <a:pt x="178002" y="244323"/>
                  </a:cubicBezTo>
                  <a:cubicBezTo>
                    <a:pt x="181868" y="215506"/>
                    <a:pt x="224039" y="199340"/>
                    <a:pt x="248990" y="208478"/>
                  </a:cubicBezTo>
                  <a:cubicBezTo>
                    <a:pt x="265156" y="214452"/>
                    <a:pt x="275347" y="228860"/>
                    <a:pt x="279564" y="245026"/>
                  </a:cubicBezTo>
                  <a:lnTo>
                    <a:pt x="291161" y="291063"/>
                  </a:lnTo>
                  <a:cubicBezTo>
                    <a:pt x="293973" y="302308"/>
                    <a:pt x="295730" y="315311"/>
                    <a:pt x="299947" y="326205"/>
                  </a:cubicBezTo>
                  <a:cubicBezTo>
                    <a:pt x="304164" y="336396"/>
                    <a:pt x="310841" y="334991"/>
                    <a:pt x="317518" y="328314"/>
                  </a:cubicBezTo>
                  <a:cubicBezTo>
                    <a:pt x="323492" y="322339"/>
                    <a:pt x="315410" y="277357"/>
                    <a:pt x="311895" y="262949"/>
                  </a:cubicBezTo>
                  <a:cubicBezTo>
                    <a:pt x="307327" y="245377"/>
                    <a:pt x="306975" y="228157"/>
                    <a:pt x="317518" y="212695"/>
                  </a:cubicBezTo>
                  <a:cubicBezTo>
                    <a:pt x="332278" y="191258"/>
                    <a:pt x="360041" y="185986"/>
                    <a:pt x="383586" y="195475"/>
                  </a:cubicBezTo>
                  <a:cubicBezTo>
                    <a:pt x="400455" y="202152"/>
                    <a:pt x="405375" y="215858"/>
                    <a:pt x="409592" y="232023"/>
                  </a:cubicBezTo>
                  <a:cubicBezTo>
                    <a:pt x="413457" y="248189"/>
                    <a:pt x="424703" y="309688"/>
                    <a:pt x="438409" y="307228"/>
                  </a:cubicBezTo>
                  <a:cubicBezTo>
                    <a:pt x="444383" y="306174"/>
                    <a:pt x="441220" y="285440"/>
                    <a:pt x="440517" y="279817"/>
                  </a:cubicBezTo>
                  <a:cubicBezTo>
                    <a:pt x="436300" y="255920"/>
                    <a:pt x="451411" y="232023"/>
                    <a:pt x="475308" y="226049"/>
                  </a:cubicBezTo>
                  <a:cubicBezTo>
                    <a:pt x="494285" y="221480"/>
                    <a:pt x="514317" y="229212"/>
                    <a:pt x="527319" y="243269"/>
                  </a:cubicBezTo>
                  <a:cubicBezTo>
                    <a:pt x="527319" y="243269"/>
                    <a:pt x="527319" y="243269"/>
                    <a:pt x="527319" y="243269"/>
                  </a:cubicBezTo>
                  <a:cubicBezTo>
                    <a:pt x="527319" y="243269"/>
                    <a:pt x="528022" y="243620"/>
                    <a:pt x="528374" y="244323"/>
                  </a:cubicBezTo>
                  <a:cubicBezTo>
                    <a:pt x="528374" y="244323"/>
                    <a:pt x="528725" y="244674"/>
                    <a:pt x="529076" y="245026"/>
                  </a:cubicBezTo>
                  <a:cubicBezTo>
                    <a:pt x="529076" y="245026"/>
                    <a:pt x="529076" y="245026"/>
                    <a:pt x="529076" y="245026"/>
                  </a:cubicBezTo>
                  <a:lnTo>
                    <a:pt x="529076" y="245026"/>
                  </a:lnTo>
                  <a:cubicBezTo>
                    <a:pt x="535051" y="257326"/>
                    <a:pt x="571599" y="411953"/>
                    <a:pt x="587413" y="475561"/>
                  </a:cubicBezTo>
                  <a:lnTo>
                    <a:pt x="605336" y="546549"/>
                  </a:lnTo>
                  <a:cubicBezTo>
                    <a:pt x="613067" y="577475"/>
                    <a:pt x="605336" y="611914"/>
                    <a:pt x="595145" y="641434"/>
                  </a:cubicBezTo>
                  <a:cubicBezTo>
                    <a:pt x="592685" y="648814"/>
                    <a:pt x="589170" y="712773"/>
                    <a:pt x="589522" y="720153"/>
                  </a:cubicBezTo>
                  <a:cubicBezTo>
                    <a:pt x="589522" y="722965"/>
                    <a:pt x="600064" y="765839"/>
                    <a:pt x="607796" y="796061"/>
                  </a:cubicBezTo>
                  <a:cubicBezTo>
                    <a:pt x="610959" y="808713"/>
                    <a:pt x="613419" y="818904"/>
                    <a:pt x="614473" y="823473"/>
                  </a:cubicBezTo>
                  <a:cubicBezTo>
                    <a:pt x="615527" y="827338"/>
                    <a:pt x="617636" y="831555"/>
                    <a:pt x="615527" y="83366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5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9F5CD5FE-0A69-5B65-2337-DB5EB2DB23C1}"/>
                </a:ext>
              </a:extLst>
            </p:cNvPr>
            <p:cNvSpPr/>
            <p:nvPr/>
          </p:nvSpPr>
          <p:spPr>
            <a:xfrm>
              <a:off x="2894583" y="5390844"/>
              <a:ext cx="714799" cy="730263"/>
            </a:xfrm>
            <a:custGeom>
              <a:avLst/>
              <a:gdLst>
                <a:gd name="connsiteX0" fmla="*/ 578095 w 714799"/>
                <a:gd name="connsiteY0" fmla="*/ 0 h 659274"/>
                <a:gd name="connsiteX1" fmla="*/ 0 w 714799"/>
                <a:gd name="connsiteY1" fmla="*/ 144436 h 659274"/>
                <a:gd name="connsiteX2" fmla="*/ 137056 w 714799"/>
                <a:gd name="connsiteY2" fmla="*/ 659274 h 659274"/>
                <a:gd name="connsiteX3" fmla="*/ 714800 w 714799"/>
                <a:gd name="connsiteY3" fmla="*/ 659274 h 659274"/>
                <a:gd name="connsiteX4" fmla="*/ 578095 w 714799"/>
                <a:gd name="connsiteY4" fmla="*/ 0 h 65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799" h="659274">
                  <a:moveTo>
                    <a:pt x="578095" y="0"/>
                  </a:moveTo>
                  <a:lnTo>
                    <a:pt x="0" y="144436"/>
                  </a:lnTo>
                  <a:lnTo>
                    <a:pt x="137056" y="659274"/>
                  </a:lnTo>
                  <a:lnTo>
                    <a:pt x="714800" y="659274"/>
                  </a:lnTo>
                  <a:lnTo>
                    <a:pt x="578095" y="0"/>
                  </a:lnTo>
                  <a:close/>
                </a:path>
              </a:pathLst>
            </a:custGeom>
            <a:solidFill>
              <a:srgbClr val="781766"/>
            </a:solidFill>
            <a:ln w="35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18D2EE7B-9EEB-F726-9060-C672CCF1C29D}"/>
                </a:ext>
              </a:extLst>
            </p:cNvPr>
            <p:cNvSpPr/>
            <p:nvPr/>
          </p:nvSpPr>
          <p:spPr>
            <a:xfrm>
              <a:off x="2756824" y="4615167"/>
              <a:ext cx="93462" cy="101604"/>
            </a:xfrm>
            <a:custGeom>
              <a:avLst/>
              <a:gdLst>
                <a:gd name="connsiteX0" fmla="*/ 66771 w 93462"/>
                <a:gd name="connsiteY0" fmla="*/ 99184 h 101604"/>
                <a:gd name="connsiteX1" fmla="*/ 9488 w 93462"/>
                <a:gd name="connsiteY1" fmla="*/ 60527 h 101604"/>
                <a:gd name="connsiteX2" fmla="*/ 1757 w 93462"/>
                <a:gd name="connsiteY2" fmla="*/ 35225 h 101604"/>
                <a:gd name="connsiteX3" fmla="*/ 0 w 93462"/>
                <a:gd name="connsiteY3" fmla="*/ 28899 h 101604"/>
                <a:gd name="connsiteX4" fmla="*/ 5623 w 93462"/>
                <a:gd name="connsiteY4" fmla="*/ 21871 h 101604"/>
                <a:gd name="connsiteX5" fmla="*/ 75205 w 93462"/>
                <a:gd name="connsiteY5" fmla="*/ 3948 h 101604"/>
                <a:gd name="connsiteX6" fmla="*/ 83288 w 93462"/>
                <a:gd name="connsiteY6" fmla="*/ 7111 h 101604"/>
                <a:gd name="connsiteX7" fmla="*/ 83639 w 93462"/>
                <a:gd name="connsiteY7" fmla="*/ 7111 h 101604"/>
                <a:gd name="connsiteX8" fmla="*/ 89965 w 93462"/>
                <a:gd name="connsiteY8" fmla="*/ 27493 h 101604"/>
                <a:gd name="connsiteX9" fmla="*/ 67122 w 93462"/>
                <a:gd name="connsiteY9" fmla="*/ 99184 h 10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462" h="101604">
                  <a:moveTo>
                    <a:pt x="66771" y="99184"/>
                  </a:moveTo>
                  <a:cubicBezTo>
                    <a:pt x="44631" y="108321"/>
                    <a:pt x="18977" y="90750"/>
                    <a:pt x="9488" y="60527"/>
                  </a:cubicBezTo>
                  <a:lnTo>
                    <a:pt x="1757" y="35225"/>
                  </a:lnTo>
                  <a:cubicBezTo>
                    <a:pt x="1054" y="33116"/>
                    <a:pt x="351" y="31008"/>
                    <a:pt x="0" y="28899"/>
                  </a:cubicBezTo>
                  <a:cubicBezTo>
                    <a:pt x="1757" y="26439"/>
                    <a:pt x="3514" y="23979"/>
                    <a:pt x="5623" y="21871"/>
                  </a:cubicBezTo>
                  <a:cubicBezTo>
                    <a:pt x="22491" y="1839"/>
                    <a:pt x="50254" y="-5189"/>
                    <a:pt x="75205" y="3948"/>
                  </a:cubicBezTo>
                  <a:cubicBezTo>
                    <a:pt x="78016" y="5002"/>
                    <a:pt x="80476" y="6056"/>
                    <a:pt x="83288" y="7111"/>
                  </a:cubicBezTo>
                  <a:cubicBezTo>
                    <a:pt x="83288" y="7111"/>
                    <a:pt x="83288" y="7111"/>
                    <a:pt x="83639" y="7111"/>
                  </a:cubicBezTo>
                  <a:lnTo>
                    <a:pt x="89965" y="27493"/>
                  </a:lnTo>
                  <a:cubicBezTo>
                    <a:pt x="99453" y="57716"/>
                    <a:pt x="88911" y="90047"/>
                    <a:pt x="67122" y="99184"/>
                  </a:cubicBezTo>
                  <a:close/>
                </a:path>
              </a:pathLst>
            </a:custGeom>
            <a:solidFill>
              <a:srgbClr val="F9DFCD"/>
            </a:solidFill>
            <a:ln w="35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</p:grpSp>
      <p:grpSp>
        <p:nvGrpSpPr>
          <p:cNvPr id="81" name="Grupo 80">
            <a:extLst>
              <a:ext uri="{FF2B5EF4-FFF2-40B4-BE49-F238E27FC236}">
                <a16:creationId xmlns:a16="http://schemas.microsoft.com/office/drawing/2014/main" id="{CD547A6D-AE8E-DD4A-B0F9-F69039366C01}"/>
              </a:ext>
            </a:extLst>
          </p:cNvPr>
          <p:cNvGrpSpPr/>
          <p:nvPr/>
        </p:nvGrpSpPr>
        <p:grpSpPr>
          <a:xfrm>
            <a:off x="6883859" y="4284266"/>
            <a:ext cx="2085759" cy="1918633"/>
            <a:chOff x="5843971" y="4006924"/>
            <a:chExt cx="2085759" cy="1918633"/>
          </a:xfrm>
        </p:grpSpPr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0B8E65B0-6D0E-2AD5-98B9-821B7B93AC50}"/>
                </a:ext>
              </a:extLst>
            </p:cNvPr>
            <p:cNvSpPr/>
            <p:nvPr/>
          </p:nvSpPr>
          <p:spPr>
            <a:xfrm>
              <a:off x="6042599" y="4430707"/>
              <a:ext cx="564713" cy="1025305"/>
            </a:xfrm>
            <a:custGeom>
              <a:avLst/>
              <a:gdLst>
                <a:gd name="connsiteX0" fmla="*/ 0 w 564713"/>
                <a:gd name="connsiteY0" fmla="*/ 835962 h 1025305"/>
                <a:gd name="connsiteX1" fmla="*/ 30176 w 564713"/>
                <a:gd name="connsiteY1" fmla="*/ 768979 h 1025305"/>
                <a:gd name="connsiteX2" fmla="*/ 30176 w 564713"/>
                <a:gd name="connsiteY2" fmla="*/ 586931 h 1025305"/>
                <a:gd name="connsiteX3" fmla="*/ 85884 w 564713"/>
                <a:gd name="connsiteY3" fmla="*/ 417152 h 1025305"/>
                <a:gd name="connsiteX4" fmla="*/ 282523 w 564713"/>
                <a:gd name="connsiteY4" fmla="*/ 149883 h 1025305"/>
                <a:gd name="connsiteX5" fmla="*/ 507347 w 564713"/>
                <a:gd name="connsiteY5" fmla="*/ 0 h 1025305"/>
                <a:gd name="connsiteX6" fmla="*/ 564714 w 564713"/>
                <a:gd name="connsiteY6" fmla="*/ 508673 h 1025305"/>
                <a:gd name="connsiteX7" fmla="*/ 527243 w 564713"/>
                <a:gd name="connsiteY7" fmla="*/ 792191 h 1025305"/>
                <a:gd name="connsiteX8" fmla="*/ 418478 w 564713"/>
                <a:gd name="connsiteY8" fmla="*/ 1025305 h 1025305"/>
                <a:gd name="connsiteX9" fmla="*/ 332 w 564713"/>
                <a:gd name="connsiteY9" fmla="*/ 835962 h 102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4713" h="1025305">
                  <a:moveTo>
                    <a:pt x="0" y="835962"/>
                  </a:moveTo>
                  <a:lnTo>
                    <a:pt x="30176" y="768979"/>
                  </a:lnTo>
                  <a:lnTo>
                    <a:pt x="30176" y="586931"/>
                  </a:lnTo>
                  <a:cubicBezTo>
                    <a:pt x="30176" y="525917"/>
                    <a:pt x="49740" y="466560"/>
                    <a:pt x="85884" y="417152"/>
                  </a:cubicBezTo>
                  <a:lnTo>
                    <a:pt x="282523" y="149883"/>
                  </a:lnTo>
                  <a:lnTo>
                    <a:pt x="507347" y="0"/>
                  </a:lnTo>
                  <a:lnTo>
                    <a:pt x="564714" y="508673"/>
                  </a:lnTo>
                  <a:lnTo>
                    <a:pt x="527243" y="792191"/>
                  </a:lnTo>
                  <a:lnTo>
                    <a:pt x="418478" y="1025305"/>
                  </a:lnTo>
                  <a:lnTo>
                    <a:pt x="332" y="835962"/>
                  </a:lnTo>
                  <a:close/>
                </a:path>
              </a:pathLst>
            </a:custGeom>
            <a:solidFill>
              <a:srgbClr val="D5894B"/>
            </a:solidFill>
            <a:ln w="33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grpSp>
          <p:nvGrpSpPr>
            <p:cNvPr id="52" name="Gráfico 48">
              <a:extLst>
                <a:ext uri="{FF2B5EF4-FFF2-40B4-BE49-F238E27FC236}">
                  <a16:creationId xmlns:a16="http://schemas.microsoft.com/office/drawing/2014/main" id="{4A941DB3-B1B1-9342-7E37-572683741524}"/>
                </a:ext>
              </a:extLst>
            </p:cNvPr>
            <p:cNvGrpSpPr/>
            <p:nvPr/>
          </p:nvGrpSpPr>
          <p:grpSpPr>
            <a:xfrm>
              <a:off x="6286987" y="4006924"/>
              <a:ext cx="1619199" cy="1205363"/>
              <a:chOff x="6286987" y="4006924"/>
              <a:chExt cx="1619199" cy="1205363"/>
            </a:xfrm>
          </p:grpSpPr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CC79B319-9BD6-1F6A-0EA9-7696222B8F5E}"/>
                  </a:ext>
                </a:extLst>
              </p:cNvPr>
              <p:cNvSpPr/>
              <p:nvPr/>
            </p:nvSpPr>
            <p:spPr>
              <a:xfrm>
                <a:off x="6286987" y="4006924"/>
                <a:ext cx="1619199" cy="1205363"/>
              </a:xfrm>
              <a:custGeom>
                <a:avLst/>
                <a:gdLst>
                  <a:gd name="connsiteX0" fmla="*/ 153862 w 1619199"/>
                  <a:gd name="connsiteY0" fmla="*/ 0 h 1205363"/>
                  <a:gd name="connsiteX1" fmla="*/ 1465338 w 1619199"/>
                  <a:gd name="connsiteY1" fmla="*/ 0 h 1205363"/>
                  <a:gd name="connsiteX2" fmla="*/ 1619200 w 1619199"/>
                  <a:gd name="connsiteY2" fmla="*/ 153862 h 1205363"/>
                  <a:gd name="connsiteX3" fmla="*/ 1619200 w 1619199"/>
                  <a:gd name="connsiteY3" fmla="*/ 1051501 h 1205363"/>
                  <a:gd name="connsiteX4" fmla="*/ 1465338 w 1619199"/>
                  <a:gd name="connsiteY4" fmla="*/ 1205364 h 1205363"/>
                  <a:gd name="connsiteX5" fmla="*/ 153862 w 1619199"/>
                  <a:gd name="connsiteY5" fmla="*/ 1205364 h 1205363"/>
                  <a:gd name="connsiteX6" fmla="*/ 0 w 1619199"/>
                  <a:gd name="connsiteY6" fmla="*/ 1051501 h 1205363"/>
                  <a:gd name="connsiteX7" fmla="*/ 0 w 1619199"/>
                  <a:gd name="connsiteY7" fmla="*/ 153862 h 1205363"/>
                  <a:gd name="connsiteX8" fmla="*/ 153862 w 1619199"/>
                  <a:gd name="connsiteY8" fmla="*/ 0 h 1205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9199" h="1205363">
                    <a:moveTo>
                      <a:pt x="153862" y="0"/>
                    </a:moveTo>
                    <a:lnTo>
                      <a:pt x="1465338" y="0"/>
                    </a:lnTo>
                    <a:cubicBezTo>
                      <a:pt x="1550227" y="0"/>
                      <a:pt x="1619200" y="68973"/>
                      <a:pt x="1619200" y="153862"/>
                    </a:cubicBezTo>
                    <a:lnTo>
                      <a:pt x="1619200" y="1051501"/>
                    </a:lnTo>
                    <a:cubicBezTo>
                      <a:pt x="1619200" y="1136391"/>
                      <a:pt x="1550227" y="1205364"/>
                      <a:pt x="1465338" y="1205364"/>
                    </a:cubicBezTo>
                    <a:lnTo>
                      <a:pt x="153862" y="1205364"/>
                    </a:lnTo>
                    <a:cubicBezTo>
                      <a:pt x="68973" y="1205364"/>
                      <a:pt x="0" y="1136391"/>
                      <a:pt x="0" y="1051501"/>
                    </a:cubicBezTo>
                    <a:lnTo>
                      <a:pt x="0" y="153862"/>
                    </a:lnTo>
                    <a:cubicBezTo>
                      <a:pt x="0" y="68973"/>
                      <a:pt x="68973" y="0"/>
                      <a:pt x="153862" y="0"/>
                    </a:cubicBezTo>
                    <a:close/>
                  </a:path>
                </a:pathLst>
              </a:custGeom>
              <a:solidFill>
                <a:srgbClr val="414042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5BDD4984-5E29-CD16-F764-8D3ADE9B04EB}"/>
                  </a:ext>
                </a:extLst>
              </p:cNvPr>
              <p:cNvSpPr/>
              <p:nvPr/>
            </p:nvSpPr>
            <p:spPr>
              <a:xfrm>
                <a:off x="6406695" y="4119667"/>
                <a:ext cx="1330376" cy="979875"/>
              </a:xfrm>
              <a:custGeom>
                <a:avLst/>
                <a:gdLst>
                  <a:gd name="connsiteX0" fmla="*/ 0 w 1330376"/>
                  <a:gd name="connsiteY0" fmla="*/ 0 h 979875"/>
                  <a:gd name="connsiteX1" fmla="*/ 1330377 w 1330376"/>
                  <a:gd name="connsiteY1" fmla="*/ 0 h 979875"/>
                  <a:gd name="connsiteX2" fmla="*/ 1330377 w 1330376"/>
                  <a:gd name="connsiteY2" fmla="*/ 979876 h 979875"/>
                  <a:gd name="connsiteX3" fmla="*/ 0 w 1330376"/>
                  <a:gd name="connsiteY3" fmla="*/ 979876 h 97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376" h="979875">
                    <a:moveTo>
                      <a:pt x="0" y="0"/>
                    </a:moveTo>
                    <a:lnTo>
                      <a:pt x="1330377" y="0"/>
                    </a:lnTo>
                    <a:lnTo>
                      <a:pt x="1330377" y="979876"/>
                    </a:lnTo>
                    <a:lnTo>
                      <a:pt x="0" y="979876"/>
                    </a:lnTo>
                    <a:close/>
                  </a:path>
                </a:pathLst>
              </a:custGeom>
              <a:solidFill>
                <a:srgbClr val="D1D3D4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994B98FC-A0C7-D0B7-EBAF-E79BFC0758C6}"/>
                  </a:ext>
                </a:extLst>
              </p:cNvPr>
              <p:cNvSpPr/>
              <p:nvPr/>
            </p:nvSpPr>
            <p:spPr>
              <a:xfrm>
                <a:off x="7763599" y="4552736"/>
                <a:ext cx="114070" cy="114070"/>
              </a:xfrm>
              <a:custGeom>
                <a:avLst/>
                <a:gdLst>
                  <a:gd name="connsiteX0" fmla="*/ 114070 w 114070"/>
                  <a:gd name="connsiteY0" fmla="*/ 57035 h 114070"/>
                  <a:gd name="connsiteX1" fmla="*/ 57035 w 114070"/>
                  <a:gd name="connsiteY1" fmla="*/ 114070 h 114070"/>
                  <a:gd name="connsiteX2" fmla="*/ 0 w 114070"/>
                  <a:gd name="connsiteY2" fmla="*/ 57035 h 114070"/>
                  <a:gd name="connsiteX3" fmla="*/ 57035 w 114070"/>
                  <a:gd name="connsiteY3" fmla="*/ 0 h 114070"/>
                  <a:gd name="connsiteX4" fmla="*/ 114070 w 114070"/>
                  <a:gd name="connsiteY4" fmla="*/ 57035 h 114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70" h="114070">
                    <a:moveTo>
                      <a:pt x="114070" y="57035"/>
                    </a:moveTo>
                    <a:cubicBezTo>
                      <a:pt x="114070" y="88537"/>
                      <a:pt x="88537" y="114070"/>
                      <a:pt x="57035" y="114070"/>
                    </a:cubicBezTo>
                    <a:cubicBezTo>
                      <a:pt x="25533" y="114070"/>
                      <a:pt x="0" y="88537"/>
                      <a:pt x="0" y="57035"/>
                    </a:cubicBezTo>
                    <a:cubicBezTo>
                      <a:pt x="0" y="25533"/>
                      <a:pt x="25533" y="0"/>
                      <a:pt x="57035" y="0"/>
                    </a:cubicBezTo>
                    <a:cubicBezTo>
                      <a:pt x="88537" y="0"/>
                      <a:pt x="114070" y="25533"/>
                      <a:pt x="114070" y="57035"/>
                    </a:cubicBezTo>
                    <a:close/>
                  </a:path>
                </a:pathLst>
              </a:custGeom>
              <a:solidFill>
                <a:srgbClr val="D1D3D4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1CE56B4-2EA3-5B62-8C79-3C110887A2B5}"/>
                  </a:ext>
                </a:extLst>
              </p:cNvPr>
              <p:cNvSpPr/>
              <p:nvPr/>
            </p:nvSpPr>
            <p:spPr>
              <a:xfrm>
                <a:off x="6309536" y="4563679"/>
                <a:ext cx="92184" cy="92184"/>
              </a:xfrm>
              <a:custGeom>
                <a:avLst/>
                <a:gdLst>
                  <a:gd name="connsiteX0" fmla="*/ 92185 w 92184"/>
                  <a:gd name="connsiteY0" fmla="*/ 46092 h 92184"/>
                  <a:gd name="connsiteX1" fmla="*/ 46092 w 92184"/>
                  <a:gd name="connsiteY1" fmla="*/ 92185 h 92184"/>
                  <a:gd name="connsiteX2" fmla="*/ 0 w 92184"/>
                  <a:gd name="connsiteY2" fmla="*/ 46092 h 92184"/>
                  <a:gd name="connsiteX3" fmla="*/ 46092 w 92184"/>
                  <a:gd name="connsiteY3" fmla="*/ 0 h 92184"/>
                  <a:gd name="connsiteX4" fmla="*/ 92185 w 92184"/>
                  <a:gd name="connsiteY4" fmla="*/ 46092 h 9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184" h="92184">
                    <a:moveTo>
                      <a:pt x="92185" y="46092"/>
                    </a:moveTo>
                    <a:cubicBezTo>
                      <a:pt x="92185" y="71625"/>
                      <a:pt x="71625" y="92185"/>
                      <a:pt x="46092" y="92185"/>
                    </a:cubicBezTo>
                    <a:cubicBezTo>
                      <a:pt x="20559" y="92185"/>
                      <a:pt x="0" y="71625"/>
                      <a:pt x="0" y="46092"/>
                    </a:cubicBezTo>
                    <a:cubicBezTo>
                      <a:pt x="0" y="20559"/>
                      <a:pt x="20559" y="0"/>
                      <a:pt x="46092" y="0"/>
                    </a:cubicBezTo>
                    <a:cubicBezTo>
                      <a:pt x="71625" y="0"/>
                      <a:pt x="92185" y="20559"/>
                      <a:pt x="92185" y="46092"/>
                    </a:cubicBezTo>
                    <a:close/>
                  </a:path>
                </a:pathLst>
              </a:custGeom>
              <a:solidFill>
                <a:srgbClr val="939598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C563C43D-7297-DBEF-C822-4F91FBB29D09}"/>
                  </a:ext>
                </a:extLst>
              </p:cNvPr>
              <p:cNvSpPr/>
              <p:nvPr/>
            </p:nvSpPr>
            <p:spPr>
              <a:xfrm>
                <a:off x="7110348" y="4350460"/>
                <a:ext cx="534206" cy="400571"/>
              </a:xfrm>
              <a:custGeom>
                <a:avLst/>
                <a:gdLst>
                  <a:gd name="connsiteX0" fmla="*/ 0 w 534206"/>
                  <a:gd name="connsiteY0" fmla="*/ 0 h 400571"/>
                  <a:gd name="connsiteX1" fmla="*/ 534207 w 534206"/>
                  <a:gd name="connsiteY1" fmla="*/ 0 h 400571"/>
                  <a:gd name="connsiteX2" fmla="*/ 534207 w 534206"/>
                  <a:gd name="connsiteY2" fmla="*/ 400572 h 400571"/>
                  <a:gd name="connsiteX3" fmla="*/ 0 w 534206"/>
                  <a:gd name="connsiteY3" fmla="*/ 400572 h 400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206" h="400571">
                    <a:moveTo>
                      <a:pt x="0" y="0"/>
                    </a:moveTo>
                    <a:lnTo>
                      <a:pt x="534207" y="0"/>
                    </a:lnTo>
                    <a:lnTo>
                      <a:pt x="534207" y="400572"/>
                    </a:lnTo>
                    <a:lnTo>
                      <a:pt x="0" y="400572"/>
                    </a:lnTo>
                    <a:close/>
                  </a:path>
                </a:pathLst>
              </a:custGeom>
              <a:solidFill>
                <a:srgbClr val="BCBEC0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382185B7-1AB7-0577-90D2-2AC2CC1E2DA2}"/>
                  </a:ext>
                </a:extLst>
              </p:cNvPr>
              <p:cNvSpPr/>
              <p:nvPr/>
            </p:nvSpPr>
            <p:spPr>
              <a:xfrm>
                <a:off x="6533697" y="4895941"/>
                <a:ext cx="1049843" cy="157178"/>
              </a:xfrm>
              <a:custGeom>
                <a:avLst/>
                <a:gdLst>
                  <a:gd name="connsiteX0" fmla="*/ 0 w 1049843"/>
                  <a:gd name="connsiteY0" fmla="*/ 0 h 157178"/>
                  <a:gd name="connsiteX1" fmla="*/ 1049844 w 1049843"/>
                  <a:gd name="connsiteY1" fmla="*/ 0 h 157178"/>
                  <a:gd name="connsiteX2" fmla="*/ 1049844 w 1049843"/>
                  <a:gd name="connsiteY2" fmla="*/ 157178 h 157178"/>
                  <a:gd name="connsiteX3" fmla="*/ 0 w 1049843"/>
                  <a:gd name="connsiteY3" fmla="*/ 157178 h 15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843" h="157178">
                    <a:moveTo>
                      <a:pt x="0" y="0"/>
                    </a:moveTo>
                    <a:lnTo>
                      <a:pt x="1049844" y="0"/>
                    </a:lnTo>
                    <a:lnTo>
                      <a:pt x="1049844" y="157178"/>
                    </a:lnTo>
                    <a:lnTo>
                      <a:pt x="0" y="157178"/>
                    </a:lnTo>
                    <a:close/>
                  </a:path>
                </a:pathLst>
              </a:custGeom>
              <a:solidFill>
                <a:srgbClr val="BCBEC0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59" name="Forma libre: forma 58">
                <a:extLst>
                  <a:ext uri="{FF2B5EF4-FFF2-40B4-BE49-F238E27FC236}">
                    <a16:creationId xmlns:a16="http://schemas.microsoft.com/office/drawing/2014/main" id="{E2BECCDD-2DDB-3D08-8A9E-EDBAC55AB2D4}"/>
                  </a:ext>
                </a:extLst>
              </p:cNvPr>
              <p:cNvSpPr/>
              <p:nvPr/>
            </p:nvSpPr>
            <p:spPr>
              <a:xfrm>
                <a:off x="7175342" y="4261260"/>
                <a:ext cx="343536" cy="466560"/>
              </a:xfrm>
              <a:custGeom>
                <a:avLst/>
                <a:gdLst>
                  <a:gd name="connsiteX0" fmla="*/ 115397 w 343536"/>
                  <a:gd name="connsiteY0" fmla="*/ 466560 h 466560"/>
                  <a:gd name="connsiteX1" fmla="*/ 0 w 343536"/>
                  <a:gd name="connsiteY1" fmla="*/ 131645 h 466560"/>
                  <a:gd name="connsiteX2" fmla="*/ 33491 w 343536"/>
                  <a:gd name="connsiteY2" fmla="*/ 120039 h 466560"/>
                  <a:gd name="connsiteX3" fmla="*/ 121697 w 343536"/>
                  <a:gd name="connsiteY3" fmla="*/ 375702 h 466560"/>
                  <a:gd name="connsiteX4" fmla="*/ 311703 w 343536"/>
                  <a:gd name="connsiteY4" fmla="*/ 0 h 466560"/>
                  <a:gd name="connsiteX5" fmla="*/ 343537 w 343536"/>
                  <a:gd name="connsiteY5" fmla="*/ 15917 h 466560"/>
                  <a:gd name="connsiteX6" fmla="*/ 115397 w 343536"/>
                  <a:gd name="connsiteY6" fmla="*/ 466560 h 466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3536" h="466560">
                    <a:moveTo>
                      <a:pt x="115397" y="466560"/>
                    </a:moveTo>
                    <a:lnTo>
                      <a:pt x="0" y="131645"/>
                    </a:lnTo>
                    <a:lnTo>
                      <a:pt x="33491" y="120039"/>
                    </a:lnTo>
                    <a:lnTo>
                      <a:pt x="121697" y="375702"/>
                    </a:lnTo>
                    <a:lnTo>
                      <a:pt x="311703" y="0"/>
                    </a:lnTo>
                    <a:lnTo>
                      <a:pt x="343537" y="15917"/>
                    </a:lnTo>
                    <a:lnTo>
                      <a:pt x="115397" y="466560"/>
                    </a:lnTo>
                    <a:close/>
                  </a:path>
                </a:pathLst>
              </a:custGeom>
              <a:solidFill>
                <a:srgbClr val="EB4747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grpSp>
            <p:nvGrpSpPr>
              <p:cNvPr id="60" name="Gráfico 48">
                <a:extLst>
                  <a:ext uri="{FF2B5EF4-FFF2-40B4-BE49-F238E27FC236}">
                    <a16:creationId xmlns:a16="http://schemas.microsoft.com/office/drawing/2014/main" id="{7244B238-2236-0179-713D-FBACDF78B30E}"/>
                  </a:ext>
                </a:extLst>
              </p:cNvPr>
              <p:cNvGrpSpPr/>
              <p:nvPr/>
            </p:nvGrpSpPr>
            <p:grpSpPr>
              <a:xfrm>
                <a:off x="6753216" y="4219810"/>
                <a:ext cx="212886" cy="265942"/>
                <a:chOff x="6753216" y="4219810"/>
                <a:chExt cx="212886" cy="265942"/>
              </a:xfrm>
              <a:solidFill>
                <a:srgbClr val="BCBEC0"/>
              </a:solidFill>
            </p:grpSpPr>
            <p:sp>
              <p:nvSpPr>
                <p:cNvPr id="61" name="Forma libre: forma 60">
                  <a:extLst>
                    <a:ext uri="{FF2B5EF4-FFF2-40B4-BE49-F238E27FC236}">
                      <a16:creationId xmlns:a16="http://schemas.microsoft.com/office/drawing/2014/main" id="{641CDEC2-825B-3C0F-4C28-0372371B85BA}"/>
                    </a:ext>
                  </a:extLst>
                </p:cNvPr>
                <p:cNvSpPr/>
                <p:nvPr/>
              </p:nvSpPr>
              <p:spPr>
                <a:xfrm>
                  <a:off x="6753216" y="4219810"/>
                  <a:ext cx="212886" cy="41449"/>
                </a:xfrm>
                <a:custGeom>
                  <a:avLst/>
                  <a:gdLst>
                    <a:gd name="connsiteX0" fmla="*/ 0 w 212886"/>
                    <a:gd name="connsiteY0" fmla="*/ 0 h 41449"/>
                    <a:gd name="connsiteX1" fmla="*/ 212887 w 212886"/>
                    <a:gd name="connsiteY1" fmla="*/ 0 h 41449"/>
                    <a:gd name="connsiteX2" fmla="*/ 212887 w 212886"/>
                    <a:gd name="connsiteY2" fmla="*/ 41450 h 41449"/>
                    <a:gd name="connsiteX3" fmla="*/ 0 w 212886"/>
                    <a:gd name="connsiteY3" fmla="*/ 41450 h 41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886" h="41449">
                      <a:moveTo>
                        <a:pt x="0" y="0"/>
                      </a:moveTo>
                      <a:lnTo>
                        <a:pt x="212887" y="0"/>
                      </a:lnTo>
                      <a:lnTo>
                        <a:pt x="212887" y="41450"/>
                      </a:lnTo>
                      <a:lnTo>
                        <a:pt x="0" y="41450"/>
                      </a:lnTo>
                      <a:close/>
                    </a:path>
                  </a:pathLst>
                </a:custGeom>
                <a:solidFill>
                  <a:srgbClr val="BCBEC0"/>
                </a:solidFill>
                <a:ln w="331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62" name="Forma libre: forma 61">
                  <a:extLst>
                    <a:ext uri="{FF2B5EF4-FFF2-40B4-BE49-F238E27FC236}">
                      <a16:creationId xmlns:a16="http://schemas.microsoft.com/office/drawing/2014/main" id="{8914D45B-3EF9-6326-F40F-4CBD758755CD}"/>
                    </a:ext>
                  </a:extLst>
                </p:cNvPr>
                <p:cNvSpPr/>
                <p:nvPr/>
              </p:nvSpPr>
              <p:spPr>
                <a:xfrm>
                  <a:off x="6753216" y="4294752"/>
                  <a:ext cx="212886" cy="41449"/>
                </a:xfrm>
                <a:custGeom>
                  <a:avLst/>
                  <a:gdLst>
                    <a:gd name="connsiteX0" fmla="*/ 0 w 212886"/>
                    <a:gd name="connsiteY0" fmla="*/ 0 h 41449"/>
                    <a:gd name="connsiteX1" fmla="*/ 212887 w 212886"/>
                    <a:gd name="connsiteY1" fmla="*/ 0 h 41449"/>
                    <a:gd name="connsiteX2" fmla="*/ 212887 w 212886"/>
                    <a:gd name="connsiteY2" fmla="*/ 41450 h 41449"/>
                    <a:gd name="connsiteX3" fmla="*/ 0 w 212886"/>
                    <a:gd name="connsiteY3" fmla="*/ 41450 h 41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886" h="41449">
                      <a:moveTo>
                        <a:pt x="0" y="0"/>
                      </a:moveTo>
                      <a:lnTo>
                        <a:pt x="212887" y="0"/>
                      </a:lnTo>
                      <a:lnTo>
                        <a:pt x="212887" y="41450"/>
                      </a:lnTo>
                      <a:lnTo>
                        <a:pt x="0" y="41450"/>
                      </a:lnTo>
                      <a:close/>
                    </a:path>
                  </a:pathLst>
                </a:custGeom>
                <a:solidFill>
                  <a:srgbClr val="BCBEC0"/>
                </a:solidFill>
                <a:ln w="331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63" name="Forma libre: forma 62">
                  <a:extLst>
                    <a:ext uri="{FF2B5EF4-FFF2-40B4-BE49-F238E27FC236}">
                      <a16:creationId xmlns:a16="http://schemas.microsoft.com/office/drawing/2014/main" id="{AA0C855F-4211-4292-212D-3CAA07824B03}"/>
                    </a:ext>
                  </a:extLst>
                </p:cNvPr>
                <p:cNvSpPr/>
                <p:nvPr/>
              </p:nvSpPr>
              <p:spPr>
                <a:xfrm>
                  <a:off x="6753216" y="4369693"/>
                  <a:ext cx="212886" cy="41449"/>
                </a:xfrm>
                <a:custGeom>
                  <a:avLst/>
                  <a:gdLst>
                    <a:gd name="connsiteX0" fmla="*/ 0 w 212886"/>
                    <a:gd name="connsiteY0" fmla="*/ 0 h 41449"/>
                    <a:gd name="connsiteX1" fmla="*/ 212887 w 212886"/>
                    <a:gd name="connsiteY1" fmla="*/ 0 h 41449"/>
                    <a:gd name="connsiteX2" fmla="*/ 212887 w 212886"/>
                    <a:gd name="connsiteY2" fmla="*/ 41450 h 41449"/>
                    <a:gd name="connsiteX3" fmla="*/ 0 w 212886"/>
                    <a:gd name="connsiteY3" fmla="*/ 41450 h 41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886" h="41449">
                      <a:moveTo>
                        <a:pt x="0" y="0"/>
                      </a:moveTo>
                      <a:lnTo>
                        <a:pt x="212887" y="0"/>
                      </a:lnTo>
                      <a:lnTo>
                        <a:pt x="212887" y="41450"/>
                      </a:lnTo>
                      <a:lnTo>
                        <a:pt x="0" y="41450"/>
                      </a:lnTo>
                      <a:close/>
                    </a:path>
                  </a:pathLst>
                </a:custGeom>
                <a:solidFill>
                  <a:srgbClr val="BCBEC0"/>
                </a:solidFill>
                <a:ln w="331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64" name="Forma libre: forma 63">
                  <a:extLst>
                    <a:ext uri="{FF2B5EF4-FFF2-40B4-BE49-F238E27FC236}">
                      <a16:creationId xmlns:a16="http://schemas.microsoft.com/office/drawing/2014/main" id="{4D3E4AC0-D931-4E1E-A7EA-6237A45275EF}"/>
                    </a:ext>
                  </a:extLst>
                </p:cNvPr>
                <p:cNvSpPr/>
                <p:nvPr/>
              </p:nvSpPr>
              <p:spPr>
                <a:xfrm>
                  <a:off x="6753216" y="4444303"/>
                  <a:ext cx="212886" cy="41449"/>
                </a:xfrm>
                <a:custGeom>
                  <a:avLst/>
                  <a:gdLst>
                    <a:gd name="connsiteX0" fmla="*/ 0 w 212886"/>
                    <a:gd name="connsiteY0" fmla="*/ 0 h 41449"/>
                    <a:gd name="connsiteX1" fmla="*/ 212887 w 212886"/>
                    <a:gd name="connsiteY1" fmla="*/ 0 h 41449"/>
                    <a:gd name="connsiteX2" fmla="*/ 212887 w 212886"/>
                    <a:gd name="connsiteY2" fmla="*/ 41450 h 41449"/>
                    <a:gd name="connsiteX3" fmla="*/ 0 w 212886"/>
                    <a:gd name="connsiteY3" fmla="*/ 41450 h 41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886" h="41449">
                      <a:moveTo>
                        <a:pt x="0" y="0"/>
                      </a:moveTo>
                      <a:lnTo>
                        <a:pt x="212887" y="0"/>
                      </a:lnTo>
                      <a:lnTo>
                        <a:pt x="212887" y="41450"/>
                      </a:lnTo>
                      <a:lnTo>
                        <a:pt x="0" y="41450"/>
                      </a:lnTo>
                      <a:close/>
                    </a:path>
                  </a:pathLst>
                </a:custGeom>
                <a:solidFill>
                  <a:srgbClr val="BCBEC0"/>
                </a:solidFill>
                <a:ln w="331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</p:grpSp>
          <p:grpSp>
            <p:nvGrpSpPr>
              <p:cNvPr id="65" name="Gráfico 48">
                <a:extLst>
                  <a:ext uri="{FF2B5EF4-FFF2-40B4-BE49-F238E27FC236}">
                    <a16:creationId xmlns:a16="http://schemas.microsoft.com/office/drawing/2014/main" id="{124BC459-0322-D364-E7F1-F1036594F122}"/>
                  </a:ext>
                </a:extLst>
              </p:cNvPr>
              <p:cNvGrpSpPr/>
              <p:nvPr/>
            </p:nvGrpSpPr>
            <p:grpSpPr>
              <a:xfrm>
                <a:off x="6504516" y="4219810"/>
                <a:ext cx="207581" cy="271579"/>
                <a:chOff x="6504516" y="4219810"/>
                <a:chExt cx="207581" cy="271579"/>
              </a:xfrm>
            </p:grpSpPr>
            <p:sp>
              <p:nvSpPr>
                <p:cNvPr id="66" name="Forma libre: forma 65">
                  <a:extLst>
                    <a:ext uri="{FF2B5EF4-FFF2-40B4-BE49-F238E27FC236}">
                      <a16:creationId xmlns:a16="http://schemas.microsoft.com/office/drawing/2014/main" id="{F09CAB85-84EC-D1CD-5592-57FF70D19803}"/>
                    </a:ext>
                  </a:extLst>
                </p:cNvPr>
                <p:cNvSpPr/>
                <p:nvPr/>
              </p:nvSpPr>
              <p:spPr>
                <a:xfrm>
                  <a:off x="6504516" y="4219810"/>
                  <a:ext cx="207581" cy="271579"/>
                </a:xfrm>
                <a:custGeom>
                  <a:avLst/>
                  <a:gdLst>
                    <a:gd name="connsiteX0" fmla="*/ 0 w 207581"/>
                    <a:gd name="connsiteY0" fmla="*/ 0 h 271579"/>
                    <a:gd name="connsiteX1" fmla="*/ 207581 w 207581"/>
                    <a:gd name="connsiteY1" fmla="*/ 0 h 271579"/>
                    <a:gd name="connsiteX2" fmla="*/ 207581 w 207581"/>
                    <a:gd name="connsiteY2" fmla="*/ 271580 h 271579"/>
                    <a:gd name="connsiteX3" fmla="*/ 0 w 207581"/>
                    <a:gd name="connsiteY3" fmla="*/ 271580 h 271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7581" h="271579">
                      <a:moveTo>
                        <a:pt x="0" y="0"/>
                      </a:moveTo>
                      <a:lnTo>
                        <a:pt x="207581" y="0"/>
                      </a:lnTo>
                      <a:lnTo>
                        <a:pt x="207581" y="271580"/>
                      </a:lnTo>
                      <a:lnTo>
                        <a:pt x="0" y="2715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31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67" name="Forma libre: forma 66">
                  <a:extLst>
                    <a:ext uri="{FF2B5EF4-FFF2-40B4-BE49-F238E27FC236}">
                      <a16:creationId xmlns:a16="http://schemas.microsoft.com/office/drawing/2014/main" id="{7441324E-4A5F-1DE2-AA21-A330DF046F6C}"/>
                    </a:ext>
                  </a:extLst>
                </p:cNvPr>
                <p:cNvSpPr/>
                <p:nvPr/>
              </p:nvSpPr>
              <p:spPr>
                <a:xfrm>
                  <a:off x="6504516" y="4243378"/>
                  <a:ext cx="207581" cy="248012"/>
                </a:xfrm>
                <a:custGeom>
                  <a:avLst/>
                  <a:gdLst>
                    <a:gd name="connsiteX0" fmla="*/ 205260 w 207581"/>
                    <a:gd name="connsiteY0" fmla="*/ 180035 h 248012"/>
                    <a:gd name="connsiteX1" fmla="*/ 193654 w 207581"/>
                    <a:gd name="connsiteY1" fmla="*/ 157154 h 248012"/>
                    <a:gd name="connsiteX2" fmla="*/ 146899 w 207581"/>
                    <a:gd name="connsiteY2" fmla="*/ 142895 h 248012"/>
                    <a:gd name="connsiteX3" fmla="*/ 134298 w 207581"/>
                    <a:gd name="connsiteY3" fmla="*/ 138916 h 248012"/>
                    <a:gd name="connsiteX4" fmla="*/ 129655 w 207581"/>
                    <a:gd name="connsiteY4" fmla="*/ 125321 h 248012"/>
                    <a:gd name="connsiteX5" fmla="*/ 129324 w 207581"/>
                    <a:gd name="connsiteY5" fmla="*/ 125321 h 248012"/>
                    <a:gd name="connsiteX6" fmla="*/ 129324 w 207581"/>
                    <a:gd name="connsiteY6" fmla="*/ 112388 h 248012"/>
                    <a:gd name="connsiteX7" fmla="*/ 132971 w 207581"/>
                    <a:gd name="connsiteY7" fmla="*/ 109072 h 248012"/>
                    <a:gd name="connsiteX8" fmla="*/ 135956 w 207581"/>
                    <a:gd name="connsiteY8" fmla="*/ 103104 h 248012"/>
                    <a:gd name="connsiteX9" fmla="*/ 138940 w 207581"/>
                    <a:gd name="connsiteY9" fmla="*/ 92161 h 248012"/>
                    <a:gd name="connsiteX10" fmla="*/ 144909 w 207581"/>
                    <a:gd name="connsiteY10" fmla="*/ 85529 h 248012"/>
                    <a:gd name="connsiteX11" fmla="*/ 148225 w 207581"/>
                    <a:gd name="connsiteY11" fmla="*/ 66959 h 248012"/>
                    <a:gd name="connsiteX12" fmla="*/ 144909 w 207581"/>
                    <a:gd name="connsiteY12" fmla="*/ 63975 h 248012"/>
                    <a:gd name="connsiteX13" fmla="*/ 143583 w 207581"/>
                    <a:gd name="connsiteY13" fmla="*/ 67291 h 248012"/>
                    <a:gd name="connsiteX14" fmla="*/ 143583 w 207581"/>
                    <a:gd name="connsiteY14" fmla="*/ 67291 h 248012"/>
                    <a:gd name="connsiteX15" fmla="*/ 145572 w 207581"/>
                    <a:gd name="connsiteY15" fmla="*/ 60327 h 248012"/>
                    <a:gd name="connsiteX16" fmla="*/ 146899 w 207581"/>
                    <a:gd name="connsiteY16" fmla="*/ 47063 h 248012"/>
                    <a:gd name="connsiteX17" fmla="*/ 141925 w 207581"/>
                    <a:gd name="connsiteY17" fmla="*/ 17219 h 248012"/>
                    <a:gd name="connsiteX18" fmla="*/ 118713 w 207581"/>
                    <a:gd name="connsiteY18" fmla="*/ 2629 h 248012"/>
                    <a:gd name="connsiteX19" fmla="*/ 115065 w 207581"/>
                    <a:gd name="connsiteY19" fmla="*/ 3292 h 248012"/>
                    <a:gd name="connsiteX20" fmla="*/ 107107 w 207581"/>
                    <a:gd name="connsiteY20" fmla="*/ 639 h 248012"/>
                    <a:gd name="connsiteX21" fmla="*/ 67978 w 207581"/>
                    <a:gd name="connsiteY21" fmla="*/ 14235 h 248012"/>
                    <a:gd name="connsiteX22" fmla="*/ 60683 w 207581"/>
                    <a:gd name="connsiteY22" fmla="*/ 46732 h 248012"/>
                    <a:gd name="connsiteX23" fmla="*/ 62009 w 207581"/>
                    <a:gd name="connsiteY23" fmla="*/ 59001 h 248012"/>
                    <a:gd name="connsiteX24" fmla="*/ 63004 w 207581"/>
                    <a:gd name="connsiteY24" fmla="*/ 64970 h 248012"/>
                    <a:gd name="connsiteX25" fmla="*/ 62341 w 207581"/>
                    <a:gd name="connsiteY25" fmla="*/ 63643 h 248012"/>
                    <a:gd name="connsiteX26" fmla="*/ 59025 w 207581"/>
                    <a:gd name="connsiteY26" fmla="*/ 66628 h 248012"/>
                    <a:gd name="connsiteX27" fmla="*/ 62341 w 207581"/>
                    <a:gd name="connsiteY27" fmla="*/ 85197 h 248012"/>
                    <a:gd name="connsiteX28" fmla="*/ 68309 w 207581"/>
                    <a:gd name="connsiteY28" fmla="*/ 91829 h 248012"/>
                    <a:gd name="connsiteX29" fmla="*/ 71294 w 207581"/>
                    <a:gd name="connsiteY29" fmla="*/ 102772 h 248012"/>
                    <a:gd name="connsiteX30" fmla="*/ 74278 w 207581"/>
                    <a:gd name="connsiteY30" fmla="*/ 108741 h 248012"/>
                    <a:gd name="connsiteX31" fmla="*/ 79252 w 207581"/>
                    <a:gd name="connsiteY31" fmla="*/ 113383 h 248012"/>
                    <a:gd name="connsiteX32" fmla="*/ 79252 w 207581"/>
                    <a:gd name="connsiteY32" fmla="*/ 125652 h 248012"/>
                    <a:gd name="connsiteX33" fmla="*/ 78921 w 207581"/>
                    <a:gd name="connsiteY33" fmla="*/ 125652 h 248012"/>
                    <a:gd name="connsiteX34" fmla="*/ 74278 w 207581"/>
                    <a:gd name="connsiteY34" fmla="*/ 138916 h 248012"/>
                    <a:gd name="connsiteX35" fmla="*/ 69304 w 207581"/>
                    <a:gd name="connsiteY35" fmla="*/ 140243 h 248012"/>
                    <a:gd name="connsiteX36" fmla="*/ 67315 w 207581"/>
                    <a:gd name="connsiteY36" fmla="*/ 140906 h 248012"/>
                    <a:gd name="connsiteX37" fmla="*/ 64993 w 207581"/>
                    <a:gd name="connsiteY37" fmla="*/ 141569 h 248012"/>
                    <a:gd name="connsiteX38" fmla="*/ 61346 w 207581"/>
                    <a:gd name="connsiteY38" fmla="*/ 142564 h 248012"/>
                    <a:gd name="connsiteX39" fmla="*/ 14590 w 207581"/>
                    <a:gd name="connsiteY39" fmla="*/ 156823 h 248012"/>
                    <a:gd name="connsiteX40" fmla="*/ 1658 w 207581"/>
                    <a:gd name="connsiteY40" fmla="*/ 182356 h 248012"/>
                    <a:gd name="connsiteX41" fmla="*/ 0 w 207581"/>
                    <a:gd name="connsiteY41" fmla="*/ 189983 h 248012"/>
                    <a:gd name="connsiteX42" fmla="*/ 0 w 207581"/>
                    <a:gd name="connsiteY42" fmla="*/ 248012 h 248012"/>
                    <a:gd name="connsiteX43" fmla="*/ 207581 w 207581"/>
                    <a:gd name="connsiteY43" fmla="*/ 248012 h 248012"/>
                    <a:gd name="connsiteX44" fmla="*/ 207581 w 207581"/>
                    <a:gd name="connsiteY44" fmla="*/ 190646 h 248012"/>
                    <a:gd name="connsiteX45" fmla="*/ 205260 w 207581"/>
                    <a:gd name="connsiteY45" fmla="*/ 180035 h 248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07581" h="248012">
                      <a:moveTo>
                        <a:pt x="205260" y="180035"/>
                      </a:moveTo>
                      <a:cubicBezTo>
                        <a:pt x="199954" y="169423"/>
                        <a:pt x="194317" y="157486"/>
                        <a:pt x="193654" y="157154"/>
                      </a:cubicBezTo>
                      <a:cubicBezTo>
                        <a:pt x="192991" y="156823"/>
                        <a:pt x="164805" y="148201"/>
                        <a:pt x="146899" y="142895"/>
                      </a:cubicBezTo>
                      <a:cubicBezTo>
                        <a:pt x="141261" y="141238"/>
                        <a:pt x="136619" y="139911"/>
                        <a:pt x="134298" y="138916"/>
                      </a:cubicBezTo>
                      <a:lnTo>
                        <a:pt x="129655" y="125321"/>
                      </a:lnTo>
                      <a:lnTo>
                        <a:pt x="129324" y="125321"/>
                      </a:lnTo>
                      <a:cubicBezTo>
                        <a:pt x="129324" y="125321"/>
                        <a:pt x="129324" y="112388"/>
                        <a:pt x="129324" y="112388"/>
                      </a:cubicBezTo>
                      <a:cubicBezTo>
                        <a:pt x="130650" y="111394"/>
                        <a:pt x="131977" y="110399"/>
                        <a:pt x="132971" y="109072"/>
                      </a:cubicBezTo>
                      <a:cubicBezTo>
                        <a:pt x="134298" y="107414"/>
                        <a:pt x="135293" y="105425"/>
                        <a:pt x="135956" y="103104"/>
                      </a:cubicBezTo>
                      <a:cubicBezTo>
                        <a:pt x="136951" y="99788"/>
                        <a:pt x="136619" y="94814"/>
                        <a:pt x="138940" y="92161"/>
                      </a:cubicBezTo>
                      <a:cubicBezTo>
                        <a:pt x="141261" y="89840"/>
                        <a:pt x="143583" y="88845"/>
                        <a:pt x="144909" y="85529"/>
                      </a:cubicBezTo>
                      <a:cubicBezTo>
                        <a:pt x="147562" y="79892"/>
                        <a:pt x="148557" y="72928"/>
                        <a:pt x="148225" y="66959"/>
                      </a:cubicBezTo>
                      <a:cubicBezTo>
                        <a:pt x="148225" y="65301"/>
                        <a:pt x="147230" y="62317"/>
                        <a:pt x="144909" y="63975"/>
                      </a:cubicBezTo>
                      <a:cubicBezTo>
                        <a:pt x="143914" y="64638"/>
                        <a:pt x="144246" y="66628"/>
                        <a:pt x="143583" y="67291"/>
                      </a:cubicBezTo>
                      <a:cubicBezTo>
                        <a:pt x="143583" y="67291"/>
                        <a:pt x="143583" y="67291"/>
                        <a:pt x="143583" y="67291"/>
                      </a:cubicBezTo>
                      <a:cubicBezTo>
                        <a:pt x="144577" y="64638"/>
                        <a:pt x="145241" y="61654"/>
                        <a:pt x="145572" y="60327"/>
                      </a:cubicBezTo>
                      <a:cubicBezTo>
                        <a:pt x="146899" y="53364"/>
                        <a:pt x="146567" y="50048"/>
                        <a:pt x="146899" y="47063"/>
                      </a:cubicBezTo>
                      <a:cubicBezTo>
                        <a:pt x="148225" y="36452"/>
                        <a:pt x="148557" y="26173"/>
                        <a:pt x="141925" y="17219"/>
                      </a:cubicBezTo>
                      <a:cubicBezTo>
                        <a:pt x="134961" y="7603"/>
                        <a:pt x="124350" y="1966"/>
                        <a:pt x="118713" y="2629"/>
                      </a:cubicBezTo>
                      <a:cubicBezTo>
                        <a:pt x="118713" y="2629"/>
                        <a:pt x="114733" y="2961"/>
                        <a:pt x="115065" y="3292"/>
                      </a:cubicBezTo>
                      <a:cubicBezTo>
                        <a:pt x="113075" y="1634"/>
                        <a:pt x="109428" y="1303"/>
                        <a:pt x="107107" y="639"/>
                      </a:cubicBezTo>
                      <a:cubicBezTo>
                        <a:pt x="93843" y="-2345"/>
                        <a:pt x="77263" y="5613"/>
                        <a:pt x="67978" y="14235"/>
                      </a:cubicBezTo>
                      <a:cubicBezTo>
                        <a:pt x="58030" y="23520"/>
                        <a:pt x="59356" y="35126"/>
                        <a:pt x="60683" y="46732"/>
                      </a:cubicBezTo>
                      <a:cubicBezTo>
                        <a:pt x="61014" y="50711"/>
                        <a:pt x="61014" y="55022"/>
                        <a:pt x="62009" y="59001"/>
                      </a:cubicBezTo>
                      <a:cubicBezTo>
                        <a:pt x="62672" y="61322"/>
                        <a:pt x="63004" y="62980"/>
                        <a:pt x="63004" y="64970"/>
                      </a:cubicBezTo>
                      <a:cubicBezTo>
                        <a:pt x="63004" y="64306"/>
                        <a:pt x="63004" y="63975"/>
                        <a:pt x="62341" y="63643"/>
                      </a:cubicBezTo>
                      <a:cubicBezTo>
                        <a:pt x="60019" y="61985"/>
                        <a:pt x="59025" y="64970"/>
                        <a:pt x="59025" y="66628"/>
                      </a:cubicBezTo>
                      <a:cubicBezTo>
                        <a:pt x="59025" y="72928"/>
                        <a:pt x="59688" y="79560"/>
                        <a:pt x="62341" y="85197"/>
                      </a:cubicBezTo>
                      <a:cubicBezTo>
                        <a:pt x="63999" y="88513"/>
                        <a:pt x="66320" y="89508"/>
                        <a:pt x="68309" y="91829"/>
                      </a:cubicBezTo>
                      <a:cubicBezTo>
                        <a:pt x="70962" y="94482"/>
                        <a:pt x="70299" y="99456"/>
                        <a:pt x="71294" y="102772"/>
                      </a:cubicBezTo>
                      <a:cubicBezTo>
                        <a:pt x="71957" y="105093"/>
                        <a:pt x="72952" y="107083"/>
                        <a:pt x="74278" y="108741"/>
                      </a:cubicBezTo>
                      <a:cubicBezTo>
                        <a:pt x="75605" y="110730"/>
                        <a:pt x="77594" y="112057"/>
                        <a:pt x="79252" y="113383"/>
                      </a:cubicBezTo>
                      <a:lnTo>
                        <a:pt x="79252" y="125652"/>
                      </a:lnTo>
                      <a:lnTo>
                        <a:pt x="78921" y="125652"/>
                      </a:lnTo>
                      <a:cubicBezTo>
                        <a:pt x="78921" y="125652"/>
                        <a:pt x="74278" y="138916"/>
                        <a:pt x="74278" y="138916"/>
                      </a:cubicBezTo>
                      <a:cubicBezTo>
                        <a:pt x="72952" y="139248"/>
                        <a:pt x="71294" y="139911"/>
                        <a:pt x="69304" y="140243"/>
                      </a:cubicBezTo>
                      <a:cubicBezTo>
                        <a:pt x="68641" y="140243"/>
                        <a:pt x="67978" y="140574"/>
                        <a:pt x="67315" y="140906"/>
                      </a:cubicBezTo>
                      <a:cubicBezTo>
                        <a:pt x="66651" y="140906"/>
                        <a:pt x="65988" y="141238"/>
                        <a:pt x="64993" y="141569"/>
                      </a:cubicBezTo>
                      <a:cubicBezTo>
                        <a:pt x="63999" y="141569"/>
                        <a:pt x="62672" y="142232"/>
                        <a:pt x="61346" y="142564"/>
                      </a:cubicBezTo>
                      <a:cubicBezTo>
                        <a:pt x="43440" y="147869"/>
                        <a:pt x="15585" y="156491"/>
                        <a:pt x="14590" y="156823"/>
                      </a:cubicBezTo>
                      <a:cubicBezTo>
                        <a:pt x="13927" y="157154"/>
                        <a:pt x="7295" y="170750"/>
                        <a:pt x="1658" y="182356"/>
                      </a:cubicBezTo>
                      <a:cubicBezTo>
                        <a:pt x="663" y="184677"/>
                        <a:pt x="0" y="187330"/>
                        <a:pt x="0" y="189983"/>
                      </a:cubicBezTo>
                      <a:lnTo>
                        <a:pt x="0" y="248012"/>
                      </a:lnTo>
                      <a:lnTo>
                        <a:pt x="207581" y="248012"/>
                      </a:lnTo>
                      <a:lnTo>
                        <a:pt x="207581" y="190646"/>
                      </a:lnTo>
                      <a:cubicBezTo>
                        <a:pt x="207581" y="186998"/>
                        <a:pt x="206586" y="183351"/>
                        <a:pt x="205260" y="180035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 w="331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</p:grpSp>
          <p:grpSp>
            <p:nvGrpSpPr>
              <p:cNvPr id="68" name="Gráfico 48">
                <a:extLst>
                  <a:ext uri="{FF2B5EF4-FFF2-40B4-BE49-F238E27FC236}">
                    <a16:creationId xmlns:a16="http://schemas.microsoft.com/office/drawing/2014/main" id="{267D21D6-5DB8-09B9-8BD3-DC5F388A911B}"/>
                  </a:ext>
                </a:extLst>
              </p:cNvPr>
              <p:cNvGrpSpPr/>
              <p:nvPr/>
            </p:nvGrpSpPr>
            <p:grpSpPr>
              <a:xfrm>
                <a:off x="6512806" y="4534166"/>
                <a:ext cx="475845" cy="264947"/>
                <a:chOff x="6512806" y="4534166"/>
                <a:chExt cx="475845" cy="264947"/>
              </a:xfrm>
              <a:solidFill>
                <a:srgbClr val="BCBEC0"/>
              </a:solidFill>
            </p:grpSpPr>
            <p:sp>
              <p:nvSpPr>
                <p:cNvPr id="69" name="Forma libre: forma 68">
                  <a:extLst>
                    <a:ext uri="{FF2B5EF4-FFF2-40B4-BE49-F238E27FC236}">
                      <a16:creationId xmlns:a16="http://schemas.microsoft.com/office/drawing/2014/main" id="{B9A6B538-E592-77DF-0DCC-CA24A45F6D7B}"/>
                    </a:ext>
                  </a:extLst>
                </p:cNvPr>
                <p:cNvSpPr/>
                <p:nvPr/>
              </p:nvSpPr>
              <p:spPr>
                <a:xfrm>
                  <a:off x="6512806" y="4534166"/>
                  <a:ext cx="471202" cy="59024"/>
                </a:xfrm>
                <a:custGeom>
                  <a:avLst/>
                  <a:gdLst>
                    <a:gd name="connsiteX0" fmla="*/ 0 w 471202"/>
                    <a:gd name="connsiteY0" fmla="*/ 0 h 59024"/>
                    <a:gd name="connsiteX1" fmla="*/ 471203 w 471202"/>
                    <a:gd name="connsiteY1" fmla="*/ 0 h 59024"/>
                    <a:gd name="connsiteX2" fmla="*/ 471203 w 471202"/>
                    <a:gd name="connsiteY2" fmla="*/ 59025 h 59024"/>
                    <a:gd name="connsiteX3" fmla="*/ 0 w 471202"/>
                    <a:gd name="connsiteY3" fmla="*/ 59025 h 59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1202" h="59024">
                      <a:moveTo>
                        <a:pt x="0" y="0"/>
                      </a:moveTo>
                      <a:lnTo>
                        <a:pt x="471203" y="0"/>
                      </a:lnTo>
                      <a:lnTo>
                        <a:pt x="471203" y="59025"/>
                      </a:lnTo>
                      <a:lnTo>
                        <a:pt x="0" y="59025"/>
                      </a:lnTo>
                      <a:close/>
                    </a:path>
                  </a:pathLst>
                </a:custGeom>
                <a:solidFill>
                  <a:srgbClr val="BCBEC0"/>
                </a:solidFill>
                <a:ln w="331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70" name="Forma libre: forma 69">
                  <a:extLst>
                    <a:ext uri="{FF2B5EF4-FFF2-40B4-BE49-F238E27FC236}">
                      <a16:creationId xmlns:a16="http://schemas.microsoft.com/office/drawing/2014/main" id="{46FB6281-9245-CC24-1FDD-5E0F6C8FD0C5}"/>
                    </a:ext>
                  </a:extLst>
                </p:cNvPr>
                <p:cNvSpPr/>
                <p:nvPr/>
              </p:nvSpPr>
              <p:spPr>
                <a:xfrm>
                  <a:off x="6512806" y="4631657"/>
                  <a:ext cx="471202" cy="59024"/>
                </a:xfrm>
                <a:custGeom>
                  <a:avLst/>
                  <a:gdLst>
                    <a:gd name="connsiteX0" fmla="*/ 0 w 471202"/>
                    <a:gd name="connsiteY0" fmla="*/ 0 h 59024"/>
                    <a:gd name="connsiteX1" fmla="*/ 471203 w 471202"/>
                    <a:gd name="connsiteY1" fmla="*/ 0 h 59024"/>
                    <a:gd name="connsiteX2" fmla="*/ 471203 w 471202"/>
                    <a:gd name="connsiteY2" fmla="*/ 59025 h 59024"/>
                    <a:gd name="connsiteX3" fmla="*/ 0 w 471202"/>
                    <a:gd name="connsiteY3" fmla="*/ 59025 h 59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1202" h="59024">
                      <a:moveTo>
                        <a:pt x="0" y="0"/>
                      </a:moveTo>
                      <a:lnTo>
                        <a:pt x="471203" y="0"/>
                      </a:lnTo>
                      <a:lnTo>
                        <a:pt x="471203" y="59025"/>
                      </a:lnTo>
                      <a:lnTo>
                        <a:pt x="0" y="59025"/>
                      </a:lnTo>
                      <a:close/>
                    </a:path>
                  </a:pathLst>
                </a:custGeom>
                <a:solidFill>
                  <a:srgbClr val="BCBEC0"/>
                </a:solidFill>
                <a:ln w="331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  <p:sp>
              <p:nvSpPr>
                <p:cNvPr id="71" name="Forma libre: forma 70">
                  <a:extLst>
                    <a:ext uri="{FF2B5EF4-FFF2-40B4-BE49-F238E27FC236}">
                      <a16:creationId xmlns:a16="http://schemas.microsoft.com/office/drawing/2014/main" id="{97AD7DAE-A04D-2365-A6A0-72F8F9A0F696}"/>
                    </a:ext>
                  </a:extLst>
                </p:cNvPr>
                <p:cNvSpPr/>
                <p:nvPr/>
              </p:nvSpPr>
              <p:spPr>
                <a:xfrm>
                  <a:off x="6517449" y="4740090"/>
                  <a:ext cx="471202" cy="59024"/>
                </a:xfrm>
                <a:custGeom>
                  <a:avLst/>
                  <a:gdLst>
                    <a:gd name="connsiteX0" fmla="*/ 0 w 471202"/>
                    <a:gd name="connsiteY0" fmla="*/ 0 h 59024"/>
                    <a:gd name="connsiteX1" fmla="*/ 471203 w 471202"/>
                    <a:gd name="connsiteY1" fmla="*/ 0 h 59024"/>
                    <a:gd name="connsiteX2" fmla="*/ 471203 w 471202"/>
                    <a:gd name="connsiteY2" fmla="*/ 59025 h 59024"/>
                    <a:gd name="connsiteX3" fmla="*/ 0 w 471202"/>
                    <a:gd name="connsiteY3" fmla="*/ 59025 h 59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1202" h="59024">
                      <a:moveTo>
                        <a:pt x="0" y="0"/>
                      </a:moveTo>
                      <a:lnTo>
                        <a:pt x="471203" y="0"/>
                      </a:lnTo>
                      <a:lnTo>
                        <a:pt x="471203" y="59025"/>
                      </a:lnTo>
                      <a:lnTo>
                        <a:pt x="0" y="59025"/>
                      </a:lnTo>
                      <a:close/>
                    </a:path>
                  </a:pathLst>
                </a:custGeom>
                <a:solidFill>
                  <a:srgbClr val="BCBEC0"/>
                </a:solidFill>
                <a:ln w="331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PE"/>
                </a:p>
              </p:txBody>
            </p:sp>
          </p:grpSp>
        </p:grp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382A1650-A510-D38A-C8D8-C10D55E4D022}"/>
                </a:ext>
              </a:extLst>
            </p:cNvPr>
            <p:cNvSpPr/>
            <p:nvPr/>
          </p:nvSpPr>
          <p:spPr>
            <a:xfrm>
              <a:off x="6171591" y="4792814"/>
              <a:ext cx="493419" cy="548133"/>
            </a:xfrm>
            <a:custGeom>
              <a:avLst/>
              <a:gdLst>
                <a:gd name="connsiteX0" fmla="*/ 493088 w 493419"/>
                <a:gd name="connsiteY0" fmla="*/ 87874 h 548133"/>
                <a:gd name="connsiteX1" fmla="*/ 493088 w 493419"/>
                <a:gd name="connsiteY1" fmla="*/ 89863 h 548133"/>
                <a:gd name="connsiteX2" fmla="*/ 492757 w 493419"/>
                <a:gd name="connsiteY2" fmla="*/ 95169 h 548133"/>
                <a:gd name="connsiteX3" fmla="*/ 483472 w 493419"/>
                <a:gd name="connsiteY3" fmla="*/ 118713 h 548133"/>
                <a:gd name="connsiteX4" fmla="*/ 481482 w 493419"/>
                <a:gd name="connsiteY4" fmla="*/ 121365 h 548133"/>
                <a:gd name="connsiteX5" fmla="*/ 435722 w 493419"/>
                <a:gd name="connsiteY5" fmla="*/ 146235 h 548133"/>
                <a:gd name="connsiteX6" fmla="*/ 273901 w 493419"/>
                <a:gd name="connsiteY6" fmla="*/ 146235 h 548133"/>
                <a:gd name="connsiteX7" fmla="*/ 212887 w 493419"/>
                <a:gd name="connsiteY7" fmla="*/ 394603 h 548133"/>
                <a:gd name="connsiteX8" fmla="*/ 230462 w 493419"/>
                <a:gd name="connsiteY8" fmla="*/ 489109 h 548133"/>
                <a:gd name="connsiteX9" fmla="*/ 289486 w 493419"/>
                <a:gd name="connsiteY9" fmla="*/ 477171 h 548133"/>
                <a:gd name="connsiteX10" fmla="*/ 122360 w 493419"/>
                <a:gd name="connsiteY10" fmla="*/ 548134 h 548133"/>
                <a:gd name="connsiteX11" fmla="*/ 0 w 493419"/>
                <a:gd name="connsiteY11" fmla="*/ 402230 h 548133"/>
                <a:gd name="connsiteX12" fmla="*/ 74941 w 493419"/>
                <a:gd name="connsiteY12" fmla="*/ 0 h 548133"/>
                <a:gd name="connsiteX13" fmla="*/ 212887 w 493419"/>
                <a:gd name="connsiteY13" fmla="*/ 0 h 548133"/>
                <a:gd name="connsiteX14" fmla="*/ 366417 w 493419"/>
                <a:gd name="connsiteY14" fmla="*/ 25533 h 548133"/>
                <a:gd name="connsiteX15" fmla="*/ 384324 w 493419"/>
                <a:gd name="connsiteY15" fmla="*/ 28517 h 548133"/>
                <a:gd name="connsiteX16" fmla="*/ 472861 w 493419"/>
                <a:gd name="connsiteY16" fmla="*/ 43439 h 548133"/>
                <a:gd name="connsiteX17" fmla="*/ 493420 w 493419"/>
                <a:gd name="connsiteY17" fmla="*/ 87542 h 54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3419" h="548133">
                  <a:moveTo>
                    <a:pt x="493088" y="87874"/>
                  </a:moveTo>
                  <a:cubicBezTo>
                    <a:pt x="493088" y="87874"/>
                    <a:pt x="493088" y="89200"/>
                    <a:pt x="493088" y="89863"/>
                  </a:cubicBezTo>
                  <a:cubicBezTo>
                    <a:pt x="493088" y="91521"/>
                    <a:pt x="493088" y="93511"/>
                    <a:pt x="492757" y="95169"/>
                  </a:cubicBezTo>
                  <a:cubicBezTo>
                    <a:pt x="491430" y="103791"/>
                    <a:pt x="488446" y="111749"/>
                    <a:pt x="483472" y="118713"/>
                  </a:cubicBezTo>
                  <a:cubicBezTo>
                    <a:pt x="482809" y="119707"/>
                    <a:pt x="482145" y="120371"/>
                    <a:pt x="481482" y="121365"/>
                  </a:cubicBezTo>
                  <a:cubicBezTo>
                    <a:pt x="471203" y="134629"/>
                    <a:pt x="454954" y="144246"/>
                    <a:pt x="435722" y="146235"/>
                  </a:cubicBezTo>
                  <a:lnTo>
                    <a:pt x="273901" y="146235"/>
                  </a:lnTo>
                  <a:lnTo>
                    <a:pt x="212887" y="394603"/>
                  </a:lnTo>
                  <a:lnTo>
                    <a:pt x="230462" y="489109"/>
                  </a:lnTo>
                  <a:lnTo>
                    <a:pt x="289486" y="477171"/>
                  </a:lnTo>
                  <a:lnTo>
                    <a:pt x="122360" y="548134"/>
                  </a:lnTo>
                  <a:lnTo>
                    <a:pt x="0" y="402230"/>
                  </a:lnTo>
                  <a:lnTo>
                    <a:pt x="74941" y="0"/>
                  </a:lnTo>
                  <a:lnTo>
                    <a:pt x="212887" y="0"/>
                  </a:lnTo>
                  <a:lnTo>
                    <a:pt x="366417" y="25533"/>
                  </a:lnTo>
                  <a:lnTo>
                    <a:pt x="384324" y="28517"/>
                  </a:lnTo>
                  <a:lnTo>
                    <a:pt x="472861" y="43439"/>
                  </a:lnTo>
                  <a:cubicBezTo>
                    <a:pt x="474850" y="45429"/>
                    <a:pt x="493088" y="62672"/>
                    <a:pt x="493420" y="87542"/>
                  </a:cubicBezTo>
                  <a:close/>
                </a:path>
              </a:pathLst>
            </a:custGeom>
            <a:solidFill>
              <a:srgbClr val="D5894B"/>
            </a:solidFill>
            <a:ln w="33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860F3C88-9FDC-354E-34BB-28A2BF0298EC}"/>
                </a:ext>
              </a:extLst>
            </p:cNvPr>
            <p:cNvSpPr/>
            <p:nvPr/>
          </p:nvSpPr>
          <p:spPr>
            <a:xfrm>
              <a:off x="5843971" y="5138009"/>
              <a:ext cx="666183" cy="675467"/>
            </a:xfrm>
            <a:custGeom>
              <a:avLst/>
              <a:gdLst>
                <a:gd name="connsiteX0" fmla="*/ 0 w 666183"/>
                <a:gd name="connsiteY0" fmla="*/ 230462 h 531222"/>
                <a:gd name="connsiteX1" fmla="*/ 137945 w 666183"/>
                <a:gd name="connsiteY1" fmla="*/ 0 h 531222"/>
                <a:gd name="connsiteX2" fmla="*/ 666183 w 666183"/>
                <a:gd name="connsiteY2" fmla="*/ 244720 h 531222"/>
                <a:gd name="connsiteX3" fmla="*/ 535865 w 666183"/>
                <a:gd name="connsiteY3" fmla="*/ 531222 h 531222"/>
                <a:gd name="connsiteX4" fmla="*/ 0 w 666183"/>
                <a:gd name="connsiteY4" fmla="*/ 230462 h 53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183" h="531222">
                  <a:moveTo>
                    <a:pt x="0" y="230462"/>
                  </a:moveTo>
                  <a:lnTo>
                    <a:pt x="137945" y="0"/>
                  </a:lnTo>
                  <a:lnTo>
                    <a:pt x="666183" y="244720"/>
                  </a:lnTo>
                  <a:lnTo>
                    <a:pt x="535865" y="531222"/>
                  </a:lnTo>
                  <a:lnTo>
                    <a:pt x="0" y="230462"/>
                  </a:lnTo>
                  <a:close/>
                </a:path>
              </a:pathLst>
            </a:custGeom>
            <a:solidFill>
              <a:srgbClr val="1B7371"/>
            </a:solidFill>
            <a:ln w="33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4C4C5E63-8A35-2C4F-52A2-476B197B6D73}"/>
                </a:ext>
              </a:extLst>
            </p:cNvPr>
            <p:cNvSpPr/>
            <p:nvPr/>
          </p:nvSpPr>
          <p:spPr>
            <a:xfrm>
              <a:off x="6552302" y="4822326"/>
              <a:ext cx="112376" cy="86547"/>
            </a:xfrm>
            <a:custGeom>
              <a:avLst/>
              <a:gdLst>
                <a:gd name="connsiteX0" fmla="*/ 112377 w 112376"/>
                <a:gd name="connsiteY0" fmla="*/ 58361 h 86547"/>
                <a:gd name="connsiteX1" fmla="*/ 112377 w 112376"/>
                <a:gd name="connsiteY1" fmla="*/ 60351 h 86547"/>
                <a:gd name="connsiteX2" fmla="*/ 112377 w 112376"/>
                <a:gd name="connsiteY2" fmla="*/ 63667 h 86547"/>
                <a:gd name="connsiteX3" fmla="*/ 104418 w 112376"/>
                <a:gd name="connsiteY3" fmla="*/ 86547 h 86547"/>
                <a:gd name="connsiteX4" fmla="*/ 63632 w 112376"/>
                <a:gd name="connsiteY4" fmla="*/ 80910 h 86547"/>
                <a:gd name="connsiteX5" fmla="*/ 3280 w 112376"/>
                <a:gd name="connsiteY5" fmla="*/ 0 h 86547"/>
                <a:gd name="connsiteX6" fmla="*/ 91817 w 112376"/>
                <a:gd name="connsiteY6" fmla="*/ 14922 h 86547"/>
                <a:gd name="connsiteX7" fmla="*/ 112377 w 112376"/>
                <a:gd name="connsiteY7" fmla="*/ 59025 h 86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376" h="86547">
                  <a:moveTo>
                    <a:pt x="112377" y="58361"/>
                  </a:moveTo>
                  <a:cubicBezTo>
                    <a:pt x="112377" y="58361"/>
                    <a:pt x="112377" y="59688"/>
                    <a:pt x="112377" y="60351"/>
                  </a:cubicBezTo>
                  <a:cubicBezTo>
                    <a:pt x="112377" y="61346"/>
                    <a:pt x="112377" y="62341"/>
                    <a:pt x="112377" y="63667"/>
                  </a:cubicBezTo>
                  <a:cubicBezTo>
                    <a:pt x="111382" y="71957"/>
                    <a:pt x="108729" y="79584"/>
                    <a:pt x="104418" y="86547"/>
                  </a:cubicBezTo>
                  <a:cubicBezTo>
                    <a:pt x="88501" y="85221"/>
                    <a:pt x="71258" y="83231"/>
                    <a:pt x="63632" y="80910"/>
                  </a:cubicBezTo>
                  <a:cubicBezTo>
                    <a:pt x="-12636" y="56372"/>
                    <a:pt x="-1030" y="11606"/>
                    <a:pt x="3280" y="0"/>
                  </a:cubicBezTo>
                  <a:lnTo>
                    <a:pt x="91817" y="14922"/>
                  </a:lnTo>
                  <a:cubicBezTo>
                    <a:pt x="93807" y="16912"/>
                    <a:pt x="112045" y="34155"/>
                    <a:pt x="112377" y="59025"/>
                  </a:cubicBezTo>
                  <a:close/>
                </a:path>
              </a:pathLst>
            </a:custGeom>
            <a:solidFill>
              <a:srgbClr val="F2C4A5"/>
            </a:solidFill>
            <a:ln w="33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602F433D-2716-A4F6-967C-1D16C87996AD}"/>
                </a:ext>
              </a:extLst>
            </p:cNvPr>
            <p:cNvSpPr/>
            <p:nvPr/>
          </p:nvSpPr>
          <p:spPr>
            <a:xfrm>
              <a:off x="7236025" y="4568328"/>
              <a:ext cx="620661" cy="1017735"/>
            </a:xfrm>
            <a:custGeom>
              <a:avLst/>
              <a:gdLst>
                <a:gd name="connsiteX0" fmla="*/ 578309 w 620661"/>
                <a:gd name="connsiteY0" fmla="*/ 987496 h 1017735"/>
                <a:gd name="connsiteX1" fmla="*/ 562724 w 620661"/>
                <a:gd name="connsiteY1" fmla="*/ 988490 h 1017735"/>
                <a:gd name="connsiteX2" fmla="*/ 532549 w 620661"/>
                <a:gd name="connsiteY2" fmla="*/ 990480 h 1017735"/>
                <a:gd name="connsiteX3" fmla="*/ 476840 w 620661"/>
                <a:gd name="connsiteY3" fmla="*/ 1005733 h 1017735"/>
                <a:gd name="connsiteX4" fmla="*/ 254337 w 620661"/>
                <a:gd name="connsiteY4" fmla="*/ 1009381 h 1017735"/>
                <a:gd name="connsiteX5" fmla="*/ 172432 w 620661"/>
                <a:gd name="connsiteY5" fmla="*/ 1015018 h 1017735"/>
                <a:gd name="connsiteX6" fmla="*/ 142588 w 620661"/>
                <a:gd name="connsiteY6" fmla="*/ 1016345 h 1017735"/>
                <a:gd name="connsiteX7" fmla="*/ 140267 w 620661"/>
                <a:gd name="connsiteY7" fmla="*/ 1002086 h 1017735"/>
                <a:gd name="connsiteX8" fmla="*/ 134961 w 620661"/>
                <a:gd name="connsiteY8" fmla="*/ 976553 h 1017735"/>
                <a:gd name="connsiteX9" fmla="*/ 118381 w 620661"/>
                <a:gd name="connsiteY9" fmla="*/ 918191 h 1017735"/>
                <a:gd name="connsiteX10" fmla="*/ 14259 w 620661"/>
                <a:gd name="connsiteY10" fmla="*/ 749407 h 1017735"/>
                <a:gd name="connsiteX11" fmla="*/ 8953 w 620661"/>
                <a:gd name="connsiteY11" fmla="*/ 673471 h 1017735"/>
                <a:gd name="connsiteX12" fmla="*/ 1658 w 620661"/>
                <a:gd name="connsiteY12" fmla="*/ 568686 h 1017735"/>
                <a:gd name="connsiteX13" fmla="*/ 0 w 620661"/>
                <a:gd name="connsiteY13" fmla="*/ 544811 h 1017735"/>
                <a:gd name="connsiteX14" fmla="*/ 29512 w 620661"/>
                <a:gd name="connsiteY14" fmla="*/ 484128 h 1017735"/>
                <a:gd name="connsiteX15" fmla="*/ 75936 w 620661"/>
                <a:gd name="connsiteY15" fmla="*/ 482801 h 1017735"/>
                <a:gd name="connsiteX16" fmla="*/ 92848 w 620661"/>
                <a:gd name="connsiteY16" fmla="*/ 517619 h 1017735"/>
                <a:gd name="connsiteX17" fmla="*/ 98817 w 620661"/>
                <a:gd name="connsiteY17" fmla="*/ 570344 h 1017735"/>
                <a:gd name="connsiteX18" fmla="*/ 111086 w 620661"/>
                <a:gd name="connsiteY18" fmla="*/ 597203 h 1017735"/>
                <a:gd name="connsiteX19" fmla="*/ 112412 w 620661"/>
                <a:gd name="connsiteY19" fmla="*/ 564043 h 1017735"/>
                <a:gd name="connsiteX20" fmla="*/ 79252 w 620661"/>
                <a:gd name="connsiteY20" fmla="*/ 81235 h 1017735"/>
                <a:gd name="connsiteX21" fmla="*/ 76600 w 620661"/>
                <a:gd name="connsiteY21" fmla="*/ 39453 h 1017735"/>
                <a:gd name="connsiteX22" fmla="*/ 82568 w 620661"/>
                <a:gd name="connsiteY22" fmla="*/ 25194 h 1017735"/>
                <a:gd name="connsiteX23" fmla="*/ 85221 w 620661"/>
                <a:gd name="connsiteY23" fmla="*/ 21878 h 1017735"/>
                <a:gd name="connsiteX24" fmla="*/ 85553 w 620661"/>
                <a:gd name="connsiteY24" fmla="*/ 21547 h 1017735"/>
                <a:gd name="connsiteX25" fmla="*/ 92516 w 620661"/>
                <a:gd name="connsiteY25" fmla="*/ 15246 h 1017735"/>
                <a:gd name="connsiteX26" fmla="*/ 169447 w 620661"/>
                <a:gd name="connsiteY26" fmla="*/ 9278 h 1017735"/>
                <a:gd name="connsiteX27" fmla="*/ 177074 w 620661"/>
                <a:gd name="connsiteY27" fmla="*/ 14252 h 1017735"/>
                <a:gd name="connsiteX28" fmla="*/ 177406 w 620661"/>
                <a:gd name="connsiteY28" fmla="*/ 14583 h 1017735"/>
                <a:gd name="connsiteX29" fmla="*/ 185364 w 620661"/>
                <a:gd name="connsiteY29" fmla="*/ 22542 h 1017735"/>
                <a:gd name="connsiteX30" fmla="*/ 190006 w 620661"/>
                <a:gd name="connsiteY30" fmla="*/ 34479 h 1017735"/>
                <a:gd name="connsiteX31" fmla="*/ 191664 w 620661"/>
                <a:gd name="connsiteY31" fmla="*/ 57691 h 1017735"/>
                <a:gd name="connsiteX32" fmla="*/ 215871 w 620661"/>
                <a:gd name="connsiteY32" fmla="*/ 412502 h 1017735"/>
                <a:gd name="connsiteX33" fmla="*/ 233114 w 620661"/>
                <a:gd name="connsiteY33" fmla="*/ 410844 h 1017735"/>
                <a:gd name="connsiteX34" fmla="*/ 230462 w 620661"/>
                <a:gd name="connsiteY34" fmla="*/ 371052 h 1017735"/>
                <a:gd name="connsiteX35" fmla="*/ 226814 w 620661"/>
                <a:gd name="connsiteY35" fmla="*/ 281852 h 1017735"/>
                <a:gd name="connsiteX36" fmla="*/ 308387 w 620661"/>
                <a:gd name="connsiteY36" fmla="*/ 257314 h 1017735"/>
                <a:gd name="connsiteX37" fmla="*/ 333589 w 620661"/>
                <a:gd name="connsiteY37" fmla="*/ 301748 h 1017735"/>
                <a:gd name="connsiteX38" fmla="*/ 337237 w 620661"/>
                <a:gd name="connsiteY38" fmla="*/ 352814 h 1017735"/>
                <a:gd name="connsiteX39" fmla="*/ 339889 w 620661"/>
                <a:gd name="connsiteY39" fmla="*/ 391612 h 1017735"/>
                <a:gd name="connsiteX40" fmla="*/ 358127 w 620661"/>
                <a:gd name="connsiteY40" fmla="*/ 397249 h 1017735"/>
                <a:gd name="connsiteX41" fmla="*/ 364428 w 620661"/>
                <a:gd name="connsiteY41" fmla="*/ 327281 h 1017735"/>
                <a:gd name="connsiteX42" fmla="*/ 380013 w 620661"/>
                <a:gd name="connsiteY42" fmla="*/ 275220 h 1017735"/>
                <a:gd name="connsiteX43" fmla="*/ 452965 w 620661"/>
                <a:gd name="connsiteY43" fmla="*/ 269251 h 1017735"/>
                <a:gd name="connsiteX44" fmla="*/ 473524 w 620661"/>
                <a:gd name="connsiteY44" fmla="*/ 312691 h 1017735"/>
                <a:gd name="connsiteX45" fmla="*/ 489772 w 620661"/>
                <a:gd name="connsiteY45" fmla="*/ 397580 h 1017735"/>
                <a:gd name="connsiteX46" fmla="*/ 497068 w 620661"/>
                <a:gd name="connsiteY46" fmla="*/ 369063 h 1017735"/>
                <a:gd name="connsiteX47" fmla="*/ 543823 w 620661"/>
                <a:gd name="connsiteY47" fmla="*/ 318660 h 1017735"/>
                <a:gd name="connsiteX48" fmla="*/ 595552 w 620661"/>
                <a:gd name="connsiteY48" fmla="*/ 346514 h 1017735"/>
                <a:gd name="connsiteX49" fmla="*/ 595552 w 620661"/>
                <a:gd name="connsiteY49" fmla="*/ 346514 h 1017735"/>
                <a:gd name="connsiteX50" fmla="*/ 596216 w 620661"/>
                <a:gd name="connsiteY50" fmla="*/ 347840 h 1017735"/>
                <a:gd name="connsiteX51" fmla="*/ 596879 w 620661"/>
                <a:gd name="connsiteY51" fmla="*/ 348835 h 1017735"/>
                <a:gd name="connsiteX52" fmla="*/ 596879 w 620661"/>
                <a:gd name="connsiteY52" fmla="*/ 348835 h 1017735"/>
                <a:gd name="connsiteX53" fmla="*/ 596879 w 620661"/>
                <a:gd name="connsiteY53" fmla="*/ 348835 h 1017735"/>
                <a:gd name="connsiteX54" fmla="*/ 615117 w 620661"/>
                <a:gd name="connsiteY54" fmla="*/ 603504 h 1017735"/>
                <a:gd name="connsiteX55" fmla="*/ 620422 w 620661"/>
                <a:gd name="connsiteY55" fmla="*/ 682093 h 1017735"/>
                <a:gd name="connsiteX56" fmla="*/ 591905 w 620661"/>
                <a:gd name="connsiteY56" fmla="*/ 780246 h 1017735"/>
                <a:gd name="connsiteX57" fmla="*/ 571014 w 620661"/>
                <a:gd name="connsiteY57" fmla="*/ 862483 h 1017735"/>
                <a:gd name="connsiteX58" fmla="*/ 575988 w 620661"/>
                <a:gd name="connsiteY58" fmla="*/ 946046 h 1017735"/>
                <a:gd name="connsiteX59" fmla="*/ 577978 w 620661"/>
                <a:gd name="connsiteY59" fmla="*/ 976221 h 1017735"/>
                <a:gd name="connsiteX60" fmla="*/ 577315 w 620661"/>
                <a:gd name="connsiteY60" fmla="*/ 987164 h 101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20661" h="1017735">
                  <a:moveTo>
                    <a:pt x="578309" y="987496"/>
                  </a:moveTo>
                  <a:cubicBezTo>
                    <a:pt x="575657" y="989485"/>
                    <a:pt x="566040" y="988490"/>
                    <a:pt x="562724" y="988490"/>
                  </a:cubicBezTo>
                  <a:lnTo>
                    <a:pt x="532549" y="990480"/>
                  </a:lnTo>
                  <a:cubicBezTo>
                    <a:pt x="502041" y="992470"/>
                    <a:pt x="507015" y="1003744"/>
                    <a:pt x="476840" y="1005733"/>
                  </a:cubicBezTo>
                  <a:cubicBezTo>
                    <a:pt x="402893" y="1011039"/>
                    <a:pt x="327952" y="1004407"/>
                    <a:pt x="254337" y="1009381"/>
                  </a:cubicBezTo>
                  <a:lnTo>
                    <a:pt x="172432" y="1015018"/>
                  </a:lnTo>
                  <a:cubicBezTo>
                    <a:pt x="167789" y="1015350"/>
                    <a:pt x="145904" y="1019992"/>
                    <a:pt x="142588" y="1016345"/>
                  </a:cubicBezTo>
                  <a:cubicBezTo>
                    <a:pt x="140598" y="1014687"/>
                    <a:pt x="140598" y="1004407"/>
                    <a:pt x="140267" y="1002086"/>
                  </a:cubicBezTo>
                  <a:cubicBezTo>
                    <a:pt x="139603" y="998770"/>
                    <a:pt x="137614" y="988822"/>
                    <a:pt x="134961" y="976553"/>
                  </a:cubicBezTo>
                  <a:cubicBezTo>
                    <a:pt x="130319" y="956325"/>
                    <a:pt x="123355" y="929797"/>
                    <a:pt x="118381" y="918191"/>
                  </a:cubicBezTo>
                  <a:cubicBezTo>
                    <a:pt x="114402" y="909901"/>
                    <a:pt x="17575" y="769966"/>
                    <a:pt x="14259" y="749407"/>
                  </a:cubicBezTo>
                  <a:cubicBezTo>
                    <a:pt x="10280" y="724869"/>
                    <a:pt x="10943" y="698341"/>
                    <a:pt x="8953" y="673471"/>
                  </a:cubicBezTo>
                  <a:lnTo>
                    <a:pt x="1658" y="568686"/>
                  </a:lnTo>
                  <a:cubicBezTo>
                    <a:pt x="995" y="561059"/>
                    <a:pt x="0" y="552769"/>
                    <a:pt x="0" y="544811"/>
                  </a:cubicBezTo>
                  <a:cubicBezTo>
                    <a:pt x="663" y="520935"/>
                    <a:pt x="9616" y="496397"/>
                    <a:pt x="29512" y="484128"/>
                  </a:cubicBezTo>
                  <a:cubicBezTo>
                    <a:pt x="41782" y="476501"/>
                    <a:pt x="62672" y="473185"/>
                    <a:pt x="75936" y="482801"/>
                  </a:cubicBezTo>
                  <a:cubicBezTo>
                    <a:pt x="86547" y="490428"/>
                    <a:pt x="89532" y="505682"/>
                    <a:pt x="92848" y="517619"/>
                  </a:cubicBezTo>
                  <a:cubicBezTo>
                    <a:pt x="97159" y="534531"/>
                    <a:pt x="98153" y="552437"/>
                    <a:pt x="98817" y="570344"/>
                  </a:cubicBezTo>
                  <a:cubicBezTo>
                    <a:pt x="99480" y="592892"/>
                    <a:pt x="106443" y="601514"/>
                    <a:pt x="111086" y="597203"/>
                  </a:cubicBezTo>
                  <a:cubicBezTo>
                    <a:pt x="117718" y="591566"/>
                    <a:pt x="112744" y="571338"/>
                    <a:pt x="112412" y="564043"/>
                  </a:cubicBezTo>
                  <a:lnTo>
                    <a:pt x="79252" y="81235"/>
                  </a:lnTo>
                  <a:cubicBezTo>
                    <a:pt x="78257" y="67639"/>
                    <a:pt x="75936" y="53049"/>
                    <a:pt x="76600" y="39453"/>
                  </a:cubicBezTo>
                  <a:cubicBezTo>
                    <a:pt x="76600" y="34147"/>
                    <a:pt x="79252" y="29505"/>
                    <a:pt x="82568" y="25194"/>
                  </a:cubicBezTo>
                  <a:cubicBezTo>
                    <a:pt x="83563" y="24200"/>
                    <a:pt x="84226" y="22873"/>
                    <a:pt x="85221" y="21878"/>
                  </a:cubicBezTo>
                  <a:cubicBezTo>
                    <a:pt x="85221" y="21878"/>
                    <a:pt x="85221" y="21878"/>
                    <a:pt x="85553" y="21547"/>
                  </a:cubicBezTo>
                  <a:cubicBezTo>
                    <a:pt x="87874" y="19226"/>
                    <a:pt x="90195" y="16904"/>
                    <a:pt x="92516" y="15246"/>
                  </a:cubicBezTo>
                  <a:cubicBezTo>
                    <a:pt x="114402" y="-2660"/>
                    <a:pt x="144909" y="-4981"/>
                    <a:pt x="169447" y="9278"/>
                  </a:cubicBezTo>
                  <a:cubicBezTo>
                    <a:pt x="172100" y="10936"/>
                    <a:pt x="174753" y="12594"/>
                    <a:pt x="177074" y="14252"/>
                  </a:cubicBezTo>
                  <a:cubicBezTo>
                    <a:pt x="177074" y="14252"/>
                    <a:pt x="177074" y="14252"/>
                    <a:pt x="177406" y="14583"/>
                  </a:cubicBezTo>
                  <a:cubicBezTo>
                    <a:pt x="180390" y="16904"/>
                    <a:pt x="183374" y="19557"/>
                    <a:pt x="185364" y="22542"/>
                  </a:cubicBezTo>
                  <a:cubicBezTo>
                    <a:pt x="188017" y="25858"/>
                    <a:pt x="189675" y="29837"/>
                    <a:pt x="190006" y="34479"/>
                  </a:cubicBezTo>
                  <a:cubicBezTo>
                    <a:pt x="190670" y="42106"/>
                    <a:pt x="191001" y="49733"/>
                    <a:pt x="191664" y="57691"/>
                  </a:cubicBezTo>
                  <a:cubicBezTo>
                    <a:pt x="193654" y="86872"/>
                    <a:pt x="212555" y="395591"/>
                    <a:pt x="215871" y="412502"/>
                  </a:cubicBezTo>
                  <a:cubicBezTo>
                    <a:pt x="218524" y="425766"/>
                    <a:pt x="232783" y="423777"/>
                    <a:pt x="233114" y="410844"/>
                  </a:cubicBezTo>
                  <a:cubicBezTo>
                    <a:pt x="233778" y="397912"/>
                    <a:pt x="231456" y="383985"/>
                    <a:pt x="230462" y="371052"/>
                  </a:cubicBezTo>
                  <a:cubicBezTo>
                    <a:pt x="229135" y="353146"/>
                    <a:pt x="223498" y="292795"/>
                    <a:pt x="226814" y="281852"/>
                  </a:cubicBezTo>
                  <a:cubicBezTo>
                    <a:pt x="236430" y="252008"/>
                    <a:pt x="283849" y="243055"/>
                    <a:pt x="308387" y="257314"/>
                  </a:cubicBezTo>
                  <a:cubicBezTo>
                    <a:pt x="324636" y="266599"/>
                    <a:pt x="332594" y="283842"/>
                    <a:pt x="333589" y="301748"/>
                  </a:cubicBezTo>
                  <a:lnTo>
                    <a:pt x="337237" y="352814"/>
                  </a:lnTo>
                  <a:cubicBezTo>
                    <a:pt x="338231" y="365415"/>
                    <a:pt x="337237" y="379342"/>
                    <a:pt x="339889" y="391612"/>
                  </a:cubicBezTo>
                  <a:cubicBezTo>
                    <a:pt x="342211" y="403218"/>
                    <a:pt x="349837" y="402886"/>
                    <a:pt x="358127" y="397249"/>
                  </a:cubicBezTo>
                  <a:cubicBezTo>
                    <a:pt x="365754" y="391943"/>
                    <a:pt x="365423" y="343198"/>
                    <a:pt x="364428" y="327281"/>
                  </a:cubicBezTo>
                  <a:cubicBezTo>
                    <a:pt x="363101" y="308049"/>
                    <a:pt x="365754" y="289479"/>
                    <a:pt x="380013" y="275220"/>
                  </a:cubicBezTo>
                  <a:cubicBezTo>
                    <a:pt x="399577" y="255324"/>
                    <a:pt x="430084" y="254993"/>
                    <a:pt x="452965" y="269251"/>
                  </a:cubicBezTo>
                  <a:cubicBezTo>
                    <a:pt x="469545" y="279531"/>
                    <a:pt x="472198" y="294785"/>
                    <a:pt x="473524" y="312691"/>
                  </a:cubicBezTo>
                  <a:cubicBezTo>
                    <a:pt x="474850" y="330266"/>
                    <a:pt x="474850" y="397912"/>
                    <a:pt x="489772" y="397580"/>
                  </a:cubicBezTo>
                  <a:cubicBezTo>
                    <a:pt x="496404" y="397580"/>
                    <a:pt x="497068" y="375363"/>
                    <a:pt x="497068" y="369063"/>
                  </a:cubicBezTo>
                  <a:cubicBezTo>
                    <a:pt x="497068" y="342867"/>
                    <a:pt x="517627" y="320649"/>
                    <a:pt x="543823" y="318660"/>
                  </a:cubicBezTo>
                  <a:cubicBezTo>
                    <a:pt x="564714" y="317333"/>
                    <a:pt x="584278" y="329271"/>
                    <a:pt x="595552" y="346514"/>
                  </a:cubicBezTo>
                  <a:cubicBezTo>
                    <a:pt x="595552" y="346514"/>
                    <a:pt x="595552" y="346514"/>
                    <a:pt x="595552" y="346514"/>
                  </a:cubicBezTo>
                  <a:cubicBezTo>
                    <a:pt x="595552" y="346514"/>
                    <a:pt x="596216" y="347177"/>
                    <a:pt x="596216" y="347840"/>
                  </a:cubicBezTo>
                  <a:cubicBezTo>
                    <a:pt x="596216" y="347840"/>
                    <a:pt x="596547" y="348504"/>
                    <a:pt x="596879" y="348835"/>
                  </a:cubicBezTo>
                  <a:cubicBezTo>
                    <a:pt x="596879" y="348835"/>
                    <a:pt x="596879" y="348835"/>
                    <a:pt x="596879" y="348835"/>
                  </a:cubicBezTo>
                  <a:lnTo>
                    <a:pt x="596879" y="348835"/>
                  </a:lnTo>
                  <a:cubicBezTo>
                    <a:pt x="601190" y="363094"/>
                    <a:pt x="610474" y="533204"/>
                    <a:pt x="615117" y="603504"/>
                  </a:cubicBezTo>
                  <a:lnTo>
                    <a:pt x="620422" y="682093"/>
                  </a:lnTo>
                  <a:cubicBezTo>
                    <a:pt x="622744" y="715916"/>
                    <a:pt x="607822" y="751065"/>
                    <a:pt x="591905" y="780246"/>
                  </a:cubicBezTo>
                  <a:cubicBezTo>
                    <a:pt x="587926" y="787541"/>
                    <a:pt x="572341" y="854524"/>
                    <a:pt x="571014" y="862483"/>
                  </a:cubicBezTo>
                  <a:cubicBezTo>
                    <a:pt x="570683" y="865467"/>
                    <a:pt x="573667" y="912886"/>
                    <a:pt x="575988" y="946046"/>
                  </a:cubicBezTo>
                  <a:cubicBezTo>
                    <a:pt x="576983" y="959973"/>
                    <a:pt x="577646" y="971247"/>
                    <a:pt x="577978" y="976221"/>
                  </a:cubicBezTo>
                  <a:cubicBezTo>
                    <a:pt x="577978" y="980532"/>
                    <a:pt x="579967" y="985174"/>
                    <a:pt x="577315" y="987164"/>
                  </a:cubicBezTo>
                  <a:close/>
                </a:path>
              </a:pathLst>
            </a:custGeom>
            <a:solidFill>
              <a:srgbClr val="D5894B"/>
            </a:solidFill>
            <a:ln w="33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8E65B963-CDE8-A4DE-FD8F-07FE3869B80D}"/>
                </a:ext>
              </a:extLst>
            </p:cNvPr>
            <p:cNvSpPr/>
            <p:nvPr/>
          </p:nvSpPr>
          <p:spPr>
            <a:xfrm>
              <a:off x="7286096" y="5515038"/>
              <a:ext cx="643634" cy="410519"/>
            </a:xfrm>
            <a:custGeom>
              <a:avLst/>
              <a:gdLst>
                <a:gd name="connsiteX0" fmla="*/ 643634 w 643634"/>
                <a:gd name="connsiteY0" fmla="*/ 300097 h 335578"/>
                <a:gd name="connsiteX1" fmla="*/ 638329 w 643634"/>
                <a:gd name="connsiteY1" fmla="*/ 0 h 335578"/>
                <a:gd name="connsiteX2" fmla="*/ 0 w 643634"/>
                <a:gd name="connsiteY2" fmla="*/ 43771 h 335578"/>
                <a:gd name="connsiteX3" fmla="*/ 24207 w 643634"/>
                <a:gd name="connsiteY3" fmla="*/ 335578 h 335578"/>
                <a:gd name="connsiteX4" fmla="*/ 643634 w 643634"/>
                <a:gd name="connsiteY4" fmla="*/ 300097 h 33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634" h="335578">
                  <a:moveTo>
                    <a:pt x="643634" y="300097"/>
                  </a:moveTo>
                  <a:lnTo>
                    <a:pt x="638329" y="0"/>
                  </a:lnTo>
                  <a:lnTo>
                    <a:pt x="0" y="43771"/>
                  </a:lnTo>
                  <a:lnTo>
                    <a:pt x="24207" y="335578"/>
                  </a:lnTo>
                  <a:lnTo>
                    <a:pt x="643634" y="300097"/>
                  </a:lnTo>
                  <a:close/>
                </a:path>
              </a:pathLst>
            </a:custGeom>
            <a:solidFill>
              <a:srgbClr val="1B7371"/>
            </a:solidFill>
            <a:ln w="33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2E9DC8EA-E0B0-DE99-47D6-B633CCA264FF}"/>
                </a:ext>
              </a:extLst>
            </p:cNvPr>
            <p:cNvSpPr/>
            <p:nvPr/>
          </p:nvSpPr>
          <p:spPr>
            <a:xfrm>
              <a:off x="7321909" y="4568992"/>
              <a:ext cx="95085" cy="109181"/>
            </a:xfrm>
            <a:custGeom>
              <a:avLst/>
              <a:gdLst>
                <a:gd name="connsiteX0" fmla="*/ 57035 w 95085"/>
                <a:gd name="connsiteY0" fmla="*/ 108426 h 109181"/>
                <a:gd name="connsiteX1" fmla="*/ 3979 w 95085"/>
                <a:gd name="connsiteY1" fmla="*/ 56696 h 109181"/>
                <a:gd name="connsiteX2" fmla="*/ 663 w 95085"/>
                <a:gd name="connsiteY2" fmla="*/ 28510 h 109181"/>
                <a:gd name="connsiteX3" fmla="*/ 0 w 95085"/>
                <a:gd name="connsiteY3" fmla="*/ 21547 h 109181"/>
                <a:gd name="connsiteX4" fmla="*/ 6964 w 95085"/>
                <a:gd name="connsiteY4" fmla="*/ 15246 h 109181"/>
                <a:gd name="connsiteX5" fmla="*/ 83895 w 95085"/>
                <a:gd name="connsiteY5" fmla="*/ 9278 h 109181"/>
                <a:gd name="connsiteX6" fmla="*/ 91521 w 95085"/>
                <a:gd name="connsiteY6" fmla="*/ 14252 h 109181"/>
                <a:gd name="connsiteX7" fmla="*/ 91853 w 95085"/>
                <a:gd name="connsiteY7" fmla="*/ 14583 h 109181"/>
                <a:gd name="connsiteX8" fmla="*/ 94506 w 95085"/>
                <a:gd name="connsiteY8" fmla="*/ 37132 h 109181"/>
                <a:gd name="connsiteX9" fmla="*/ 56703 w 95085"/>
                <a:gd name="connsiteY9" fmla="*/ 108757 h 10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085" h="109181">
                  <a:moveTo>
                    <a:pt x="57035" y="108426"/>
                  </a:moveTo>
                  <a:cubicBezTo>
                    <a:pt x="31834" y="113731"/>
                    <a:pt x="8290" y="90519"/>
                    <a:pt x="3979" y="56696"/>
                  </a:cubicBezTo>
                  <a:lnTo>
                    <a:pt x="663" y="28510"/>
                  </a:lnTo>
                  <a:cubicBezTo>
                    <a:pt x="663" y="26189"/>
                    <a:pt x="0" y="23536"/>
                    <a:pt x="0" y="21547"/>
                  </a:cubicBezTo>
                  <a:cubicBezTo>
                    <a:pt x="2321" y="19226"/>
                    <a:pt x="4642" y="16904"/>
                    <a:pt x="6964" y="15246"/>
                  </a:cubicBezTo>
                  <a:cubicBezTo>
                    <a:pt x="28849" y="-2660"/>
                    <a:pt x="59356" y="-4981"/>
                    <a:pt x="83895" y="9278"/>
                  </a:cubicBezTo>
                  <a:cubicBezTo>
                    <a:pt x="86547" y="10936"/>
                    <a:pt x="89200" y="12594"/>
                    <a:pt x="91521" y="14252"/>
                  </a:cubicBezTo>
                  <a:cubicBezTo>
                    <a:pt x="91521" y="14252"/>
                    <a:pt x="91521" y="14252"/>
                    <a:pt x="91853" y="14583"/>
                  </a:cubicBezTo>
                  <a:lnTo>
                    <a:pt x="94506" y="37132"/>
                  </a:lnTo>
                  <a:cubicBezTo>
                    <a:pt x="98485" y="70955"/>
                    <a:pt x="81573" y="103120"/>
                    <a:pt x="56703" y="108757"/>
                  </a:cubicBezTo>
                  <a:close/>
                </a:path>
              </a:pathLst>
            </a:custGeom>
            <a:solidFill>
              <a:srgbClr val="F2C4A5"/>
            </a:solidFill>
            <a:ln w="33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</p:grpSp>
      <p:grpSp>
        <p:nvGrpSpPr>
          <p:cNvPr id="208" name="Grupo 207">
            <a:extLst>
              <a:ext uri="{FF2B5EF4-FFF2-40B4-BE49-F238E27FC236}">
                <a16:creationId xmlns:a16="http://schemas.microsoft.com/office/drawing/2014/main" id="{8C8348DA-899E-367D-1550-A1D14C1C0A9B}"/>
              </a:ext>
            </a:extLst>
          </p:cNvPr>
          <p:cNvGrpSpPr/>
          <p:nvPr/>
        </p:nvGrpSpPr>
        <p:grpSpPr>
          <a:xfrm>
            <a:off x="1044327" y="4177155"/>
            <a:ext cx="1916724" cy="1592044"/>
            <a:chOff x="1443560" y="3871424"/>
            <a:chExt cx="1621280" cy="1346646"/>
          </a:xfrm>
        </p:grpSpPr>
        <p:grpSp>
          <p:nvGrpSpPr>
            <p:cNvPr id="143" name="Gráfico 139">
              <a:extLst>
                <a:ext uri="{FF2B5EF4-FFF2-40B4-BE49-F238E27FC236}">
                  <a16:creationId xmlns:a16="http://schemas.microsoft.com/office/drawing/2014/main" id="{15C36E96-7E77-9C83-70CE-DAD82D6C8462}"/>
                </a:ext>
              </a:extLst>
            </p:cNvPr>
            <p:cNvGrpSpPr/>
            <p:nvPr/>
          </p:nvGrpSpPr>
          <p:grpSpPr>
            <a:xfrm>
              <a:off x="2169886" y="3915078"/>
              <a:ext cx="357380" cy="1165129"/>
              <a:chOff x="2169886" y="3915078"/>
              <a:chExt cx="357380" cy="1165129"/>
            </a:xfrm>
          </p:grpSpPr>
          <p:sp>
            <p:nvSpPr>
              <p:cNvPr id="144" name="Forma libre: forma 143">
                <a:extLst>
                  <a:ext uri="{FF2B5EF4-FFF2-40B4-BE49-F238E27FC236}">
                    <a16:creationId xmlns:a16="http://schemas.microsoft.com/office/drawing/2014/main" id="{A99D178A-D6A1-F52E-5830-604678BAE12E}"/>
                  </a:ext>
                </a:extLst>
              </p:cNvPr>
              <p:cNvSpPr/>
              <p:nvPr/>
            </p:nvSpPr>
            <p:spPr>
              <a:xfrm>
                <a:off x="2169886" y="3915078"/>
                <a:ext cx="180887" cy="198236"/>
              </a:xfrm>
              <a:custGeom>
                <a:avLst/>
                <a:gdLst>
                  <a:gd name="connsiteX0" fmla="*/ 180888 w 180887"/>
                  <a:gd name="connsiteY0" fmla="*/ 0 h 198236"/>
                  <a:gd name="connsiteX1" fmla="*/ 0 w 180887"/>
                  <a:gd name="connsiteY1" fmla="*/ 0 h 198236"/>
                  <a:gd name="connsiteX2" fmla="*/ 0 w 180887"/>
                  <a:gd name="connsiteY2" fmla="*/ 17117 h 198236"/>
                  <a:gd name="connsiteX3" fmla="*/ 180888 w 180887"/>
                  <a:gd name="connsiteY3" fmla="*/ 198236 h 198236"/>
                  <a:gd name="connsiteX4" fmla="*/ 180888 w 180887"/>
                  <a:gd name="connsiteY4" fmla="*/ 0 h 198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887" h="198236">
                    <a:moveTo>
                      <a:pt x="180888" y="0"/>
                    </a:moveTo>
                    <a:lnTo>
                      <a:pt x="0" y="0"/>
                    </a:lnTo>
                    <a:lnTo>
                      <a:pt x="0" y="17117"/>
                    </a:lnTo>
                    <a:lnTo>
                      <a:pt x="180888" y="198236"/>
                    </a:lnTo>
                    <a:lnTo>
                      <a:pt x="180888" y="0"/>
                    </a:lnTo>
                    <a:close/>
                  </a:path>
                </a:pathLst>
              </a:custGeom>
              <a:solidFill>
                <a:srgbClr val="00C0B4"/>
              </a:solidFill>
              <a:ln w="229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45" name="Forma libre: forma 144">
                <a:extLst>
                  <a:ext uri="{FF2B5EF4-FFF2-40B4-BE49-F238E27FC236}">
                    <a16:creationId xmlns:a16="http://schemas.microsoft.com/office/drawing/2014/main" id="{A7445760-41EB-5552-FD6D-5F2AA9F6D4C8}"/>
                  </a:ext>
                </a:extLst>
              </p:cNvPr>
              <p:cNvSpPr/>
              <p:nvPr/>
            </p:nvSpPr>
            <p:spPr>
              <a:xfrm>
                <a:off x="2169886" y="3932196"/>
                <a:ext cx="180887" cy="1148012"/>
              </a:xfrm>
              <a:custGeom>
                <a:avLst/>
                <a:gdLst>
                  <a:gd name="connsiteX0" fmla="*/ 0 w 180887"/>
                  <a:gd name="connsiteY0" fmla="*/ 0 h 1148012"/>
                  <a:gd name="connsiteX1" fmla="*/ 0 w 180887"/>
                  <a:gd name="connsiteY1" fmla="*/ 1148012 h 1148012"/>
                  <a:gd name="connsiteX2" fmla="*/ 180888 w 180887"/>
                  <a:gd name="connsiteY2" fmla="*/ 1148012 h 1148012"/>
                  <a:gd name="connsiteX3" fmla="*/ 180888 w 180887"/>
                  <a:gd name="connsiteY3" fmla="*/ 181119 h 1148012"/>
                  <a:gd name="connsiteX4" fmla="*/ 0 w 180887"/>
                  <a:gd name="connsiteY4" fmla="*/ 0 h 1148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887" h="1148012">
                    <a:moveTo>
                      <a:pt x="0" y="0"/>
                    </a:moveTo>
                    <a:lnTo>
                      <a:pt x="0" y="1148012"/>
                    </a:lnTo>
                    <a:lnTo>
                      <a:pt x="180888" y="1148012"/>
                    </a:lnTo>
                    <a:lnTo>
                      <a:pt x="180888" y="181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7B3A8"/>
              </a:solidFill>
              <a:ln w="229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46" name="Forma libre: forma 145">
                <a:extLst>
                  <a:ext uri="{FF2B5EF4-FFF2-40B4-BE49-F238E27FC236}">
                    <a16:creationId xmlns:a16="http://schemas.microsoft.com/office/drawing/2014/main" id="{A4EF9DF1-BFEA-E0EB-9924-C35A5EC01FEE}"/>
                  </a:ext>
                </a:extLst>
              </p:cNvPr>
              <p:cNvSpPr/>
              <p:nvPr/>
            </p:nvSpPr>
            <p:spPr>
              <a:xfrm>
                <a:off x="2350774" y="3915078"/>
                <a:ext cx="176492" cy="374497"/>
              </a:xfrm>
              <a:custGeom>
                <a:avLst/>
                <a:gdLst>
                  <a:gd name="connsiteX0" fmla="*/ 176493 w 176492"/>
                  <a:gd name="connsiteY0" fmla="*/ 0 h 374497"/>
                  <a:gd name="connsiteX1" fmla="*/ 0 w 176492"/>
                  <a:gd name="connsiteY1" fmla="*/ 0 h 374497"/>
                  <a:gd name="connsiteX2" fmla="*/ 0 w 176492"/>
                  <a:gd name="connsiteY2" fmla="*/ 198236 h 374497"/>
                  <a:gd name="connsiteX3" fmla="*/ 176493 w 176492"/>
                  <a:gd name="connsiteY3" fmla="*/ 374498 h 374497"/>
                  <a:gd name="connsiteX4" fmla="*/ 176493 w 176492"/>
                  <a:gd name="connsiteY4" fmla="*/ 0 h 37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492" h="374497">
                    <a:moveTo>
                      <a:pt x="176493" y="0"/>
                    </a:moveTo>
                    <a:lnTo>
                      <a:pt x="0" y="0"/>
                    </a:lnTo>
                    <a:lnTo>
                      <a:pt x="0" y="198236"/>
                    </a:lnTo>
                    <a:lnTo>
                      <a:pt x="176493" y="374498"/>
                    </a:lnTo>
                    <a:lnTo>
                      <a:pt x="176493" y="0"/>
                    </a:lnTo>
                    <a:close/>
                  </a:path>
                </a:pathLst>
              </a:custGeom>
              <a:solidFill>
                <a:srgbClr val="04A898"/>
              </a:solidFill>
              <a:ln w="229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47" name="Forma libre: forma 146">
                <a:extLst>
                  <a:ext uri="{FF2B5EF4-FFF2-40B4-BE49-F238E27FC236}">
                    <a16:creationId xmlns:a16="http://schemas.microsoft.com/office/drawing/2014/main" id="{52206A0B-DD1E-1F54-3AAB-AFFC987350DC}"/>
                  </a:ext>
                </a:extLst>
              </p:cNvPr>
              <p:cNvSpPr/>
              <p:nvPr/>
            </p:nvSpPr>
            <p:spPr>
              <a:xfrm>
                <a:off x="2350774" y="4113315"/>
                <a:ext cx="176492" cy="966893"/>
              </a:xfrm>
              <a:custGeom>
                <a:avLst/>
                <a:gdLst>
                  <a:gd name="connsiteX0" fmla="*/ 0 w 176492"/>
                  <a:gd name="connsiteY0" fmla="*/ 0 h 966893"/>
                  <a:gd name="connsiteX1" fmla="*/ 0 w 176492"/>
                  <a:gd name="connsiteY1" fmla="*/ 966893 h 966893"/>
                  <a:gd name="connsiteX2" fmla="*/ 176493 w 176492"/>
                  <a:gd name="connsiteY2" fmla="*/ 966893 h 966893"/>
                  <a:gd name="connsiteX3" fmla="*/ 176493 w 176492"/>
                  <a:gd name="connsiteY3" fmla="*/ 176261 h 966893"/>
                  <a:gd name="connsiteX4" fmla="*/ 0 w 176492"/>
                  <a:gd name="connsiteY4" fmla="*/ 0 h 966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492" h="966893">
                    <a:moveTo>
                      <a:pt x="0" y="0"/>
                    </a:moveTo>
                    <a:lnTo>
                      <a:pt x="0" y="966893"/>
                    </a:lnTo>
                    <a:lnTo>
                      <a:pt x="176493" y="966893"/>
                    </a:lnTo>
                    <a:lnTo>
                      <a:pt x="176493" y="1762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89A8B"/>
              </a:solidFill>
              <a:ln w="229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48" name="Forma libre: forma 147">
                <a:extLst>
                  <a:ext uri="{FF2B5EF4-FFF2-40B4-BE49-F238E27FC236}">
                    <a16:creationId xmlns:a16="http://schemas.microsoft.com/office/drawing/2014/main" id="{4188BD39-B5B6-4780-AC93-CBF5969DE830}"/>
                  </a:ext>
                </a:extLst>
              </p:cNvPr>
              <p:cNvSpPr/>
              <p:nvPr/>
            </p:nvSpPr>
            <p:spPr>
              <a:xfrm>
                <a:off x="2206896" y="3969437"/>
                <a:ext cx="143877" cy="799652"/>
              </a:xfrm>
              <a:custGeom>
                <a:avLst/>
                <a:gdLst>
                  <a:gd name="connsiteX0" fmla="*/ 0 w 143877"/>
                  <a:gd name="connsiteY0" fmla="*/ 0 h 799652"/>
                  <a:gd name="connsiteX1" fmla="*/ 0 w 143877"/>
                  <a:gd name="connsiteY1" fmla="*/ 799653 h 799652"/>
                  <a:gd name="connsiteX2" fmla="*/ 143877 w 143877"/>
                  <a:gd name="connsiteY2" fmla="*/ 799653 h 799652"/>
                  <a:gd name="connsiteX3" fmla="*/ 143877 w 143877"/>
                  <a:gd name="connsiteY3" fmla="*/ 143877 h 799652"/>
                  <a:gd name="connsiteX4" fmla="*/ 0 w 143877"/>
                  <a:gd name="connsiteY4" fmla="*/ 0 h 799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877" h="799652">
                    <a:moveTo>
                      <a:pt x="0" y="0"/>
                    </a:moveTo>
                    <a:lnTo>
                      <a:pt x="0" y="799653"/>
                    </a:lnTo>
                    <a:lnTo>
                      <a:pt x="143877" y="799653"/>
                    </a:lnTo>
                    <a:lnTo>
                      <a:pt x="143877" y="1438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6F6"/>
              </a:solidFill>
              <a:ln w="229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49" name="Forma libre: forma 148">
                <a:extLst>
                  <a:ext uri="{FF2B5EF4-FFF2-40B4-BE49-F238E27FC236}">
                    <a16:creationId xmlns:a16="http://schemas.microsoft.com/office/drawing/2014/main" id="{BD4B5547-7009-38CE-EF67-8849DCBB03C2}"/>
                  </a:ext>
                </a:extLst>
              </p:cNvPr>
              <p:cNvSpPr/>
              <p:nvPr/>
            </p:nvSpPr>
            <p:spPr>
              <a:xfrm>
                <a:off x="2206896" y="3966199"/>
                <a:ext cx="143877" cy="147115"/>
              </a:xfrm>
              <a:custGeom>
                <a:avLst/>
                <a:gdLst>
                  <a:gd name="connsiteX0" fmla="*/ 143877 w 143877"/>
                  <a:gd name="connsiteY0" fmla="*/ 0 h 147115"/>
                  <a:gd name="connsiteX1" fmla="*/ 0 w 143877"/>
                  <a:gd name="connsiteY1" fmla="*/ 0 h 147115"/>
                  <a:gd name="connsiteX2" fmla="*/ 0 w 143877"/>
                  <a:gd name="connsiteY2" fmla="*/ 3238 h 147115"/>
                  <a:gd name="connsiteX3" fmla="*/ 143877 w 143877"/>
                  <a:gd name="connsiteY3" fmla="*/ 147116 h 147115"/>
                  <a:gd name="connsiteX4" fmla="*/ 143877 w 143877"/>
                  <a:gd name="connsiteY4" fmla="*/ 0 h 147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877" h="147115">
                    <a:moveTo>
                      <a:pt x="143877" y="0"/>
                    </a:moveTo>
                    <a:lnTo>
                      <a:pt x="0" y="0"/>
                    </a:lnTo>
                    <a:lnTo>
                      <a:pt x="0" y="3238"/>
                    </a:lnTo>
                    <a:lnTo>
                      <a:pt x="143877" y="147116"/>
                    </a:lnTo>
                    <a:lnTo>
                      <a:pt x="143877" y="0"/>
                    </a:lnTo>
                    <a:close/>
                  </a:path>
                </a:pathLst>
              </a:custGeom>
              <a:solidFill>
                <a:srgbClr val="FFFFFF"/>
              </a:solidFill>
              <a:ln w="229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50" name="Forma libre: forma 149">
                <a:extLst>
                  <a:ext uri="{FF2B5EF4-FFF2-40B4-BE49-F238E27FC236}">
                    <a16:creationId xmlns:a16="http://schemas.microsoft.com/office/drawing/2014/main" id="{CB90B35B-7CEF-D242-F404-84E760516604}"/>
                  </a:ext>
                </a:extLst>
              </p:cNvPr>
              <p:cNvSpPr/>
              <p:nvPr/>
            </p:nvSpPr>
            <p:spPr>
              <a:xfrm>
                <a:off x="2350774" y="3966199"/>
                <a:ext cx="139251" cy="286366"/>
              </a:xfrm>
              <a:custGeom>
                <a:avLst/>
                <a:gdLst>
                  <a:gd name="connsiteX0" fmla="*/ 139251 w 139251"/>
                  <a:gd name="connsiteY0" fmla="*/ 0 h 286366"/>
                  <a:gd name="connsiteX1" fmla="*/ 0 w 139251"/>
                  <a:gd name="connsiteY1" fmla="*/ 0 h 286366"/>
                  <a:gd name="connsiteX2" fmla="*/ 0 w 139251"/>
                  <a:gd name="connsiteY2" fmla="*/ 147116 h 286366"/>
                  <a:gd name="connsiteX3" fmla="*/ 139251 w 139251"/>
                  <a:gd name="connsiteY3" fmla="*/ 286367 h 286366"/>
                  <a:gd name="connsiteX4" fmla="*/ 139251 w 139251"/>
                  <a:gd name="connsiteY4" fmla="*/ 0 h 28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51" h="286366">
                    <a:moveTo>
                      <a:pt x="139251" y="0"/>
                    </a:moveTo>
                    <a:lnTo>
                      <a:pt x="0" y="0"/>
                    </a:lnTo>
                    <a:lnTo>
                      <a:pt x="0" y="147116"/>
                    </a:lnTo>
                    <a:lnTo>
                      <a:pt x="139251" y="286367"/>
                    </a:lnTo>
                    <a:lnTo>
                      <a:pt x="139251" y="0"/>
                    </a:lnTo>
                    <a:close/>
                  </a:path>
                </a:pathLst>
              </a:custGeom>
              <a:solidFill>
                <a:srgbClr val="ECEDEE"/>
              </a:solidFill>
              <a:ln w="229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51" name="Forma libre: forma 150">
                <a:extLst>
                  <a:ext uri="{FF2B5EF4-FFF2-40B4-BE49-F238E27FC236}">
                    <a16:creationId xmlns:a16="http://schemas.microsoft.com/office/drawing/2014/main" id="{2F3D0B32-D128-D67D-7AE4-18674EF1BE6F}"/>
                  </a:ext>
                </a:extLst>
              </p:cNvPr>
              <p:cNvSpPr/>
              <p:nvPr/>
            </p:nvSpPr>
            <p:spPr>
              <a:xfrm>
                <a:off x="2350774" y="4113315"/>
                <a:ext cx="139251" cy="655775"/>
              </a:xfrm>
              <a:custGeom>
                <a:avLst/>
                <a:gdLst>
                  <a:gd name="connsiteX0" fmla="*/ 0 w 139251"/>
                  <a:gd name="connsiteY0" fmla="*/ 0 h 655775"/>
                  <a:gd name="connsiteX1" fmla="*/ 0 w 139251"/>
                  <a:gd name="connsiteY1" fmla="*/ 655776 h 655775"/>
                  <a:gd name="connsiteX2" fmla="*/ 139251 w 139251"/>
                  <a:gd name="connsiteY2" fmla="*/ 655776 h 655775"/>
                  <a:gd name="connsiteX3" fmla="*/ 139251 w 139251"/>
                  <a:gd name="connsiteY3" fmla="*/ 139251 h 655775"/>
                  <a:gd name="connsiteX4" fmla="*/ 0 w 139251"/>
                  <a:gd name="connsiteY4" fmla="*/ 0 h 65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51" h="655775">
                    <a:moveTo>
                      <a:pt x="0" y="0"/>
                    </a:moveTo>
                    <a:lnTo>
                      <a:pt x="0" y="655776"/>
                    </a:lnTo>
                    <a:lnTo>
                      <a:pt x="139251" y="655776"/>
                    </a:lnTo>
                    <a:lnTo>
                      <a:pt x="139251" y="1392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3E4"/>
              </a:solidFill>
              <a:ln w="229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52" name="Forma libre: forma 151">
                <a:extLst>
                  <a:ext uri="{FF2B5EF4-FFF2-40B4-BE49-F238E27FC236}">
                    <a16:creationId xmlns:a16="http://schemas.microsoft.com/office/drawing/2014/main" id="{2109BCA8-5891-7C3B-F113-F96FE91F1F1A}"/>
                  </a:ext>
                </a:extLst>
              </p:cNvPr>
              <p:cNvSpPr/>
              <p:nvPr/>
            </p:nvSpPr>
            <p:spPr>
              <a:xfrm>
                <a:off x="2272358" y="4846349"/>
                <a:ext cx="151973" cy="152204"/>
              </a:xfrm>
              <a:custGeom>
                <a:avLst/>
                <a:gdLst>
                  <a:gd name="connsiteX0" fmla="*/ 76102 w 151973"/>
                  <a:gd name="connsiteY0" fmla="*/ 152205 h 152204"/>
                  <a:gd name="connsiteX1" fmla="*/ 0 w 151973"/>
                  <a:gd name="connsiteY1" fmla="*/ 76102 h 152204"/>
                  <a:gd name="connsiteX2" fmla="*/ 76102 w 151973"/>
                  <a:gd name="connsiteY2" fmla="*/ 0 h 152204"/>
                  <a:gd name="connsiteX3" fmla="*/ 78184 w 151973"/>
                  <a:gd name="connsiteY3" fmla="*/ 0 h 152204"/>
                  <a:gd name="connsiteX4" fmla="*/ 78647 w 151973"/>
                  <a:gd name="connsiteY4" fmla="*/ 0 h 152204"/>
                  <a:gd name="connsiteX5" fmla="*/ 151973 w 151973"/>
                  <a:gd name="connsiteY5" fmla="*/ 75871 h 152204"/>
                  <a:gd name="connsiteX6" fmla="*/ 78647 w 151973"/>
                  <a:gd name="connsiteY6" fmla="*/ 151742 h 152204"/>
                  <a:gd name="connsiteX7" fmla="*/ 78184 w 151973"/>
                  <a:gd name="connsiteY7" fmla="*/ 151742 h 152204"/>
                  <a:gd name="connsiteX8" fmla="*/ 76102 w 151973"/>
                  <a:gd name="connsiteY8" fmla="*/ 151742 h 152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1973" h="152204">
                    <a:moveTo>
                      <a:pt x="76102" y="152205"/>
                    </a:moveTo>
                    <a:cubicBezTo>
                      <a:pt x="34234" y="152205"/>
                      <a:pt x="0" y="118202"/>
                      <a:pt x="0" y="76102"/>
                    </a:cubicBezTo>
                    <a:cubicBezTo>
                      <a:pt x="0" y="34003"/>
                      <a:pt x="34003" y="0"/>
                      <a:pt x="76102" y="0"/>
                    </a:cubicBezTo>
                    <a:cubicBezTo>
                      <a:pt x="76796" y="0"/>
                      <a:pt x="77490" y="0"/>
                      <a:pt x="78184" y="0"/>
                    </a:cubicBezTo>
                    <a:lnTo>
                      <a:pt x="78647" y="0"/>
                    </a:lnTo>
                    <a:cubicBezTo>
                      <a:pt x="119821" y="1388"/>
                      <a:pt x="151973" y="34928"/>
                      <a:pt x="151973" y="75871"/>
                    </a:cubicBezTo>
                    <a:cubicBezTo>
                      <a:pt x="151973" y="116814"/>
                      <a:pt x="119821" y="150354"/>
                      <a:pt x="78647" y="151742"/>
                    </a:cubicBezTo>
                    <a:lnTo>
                      <a:pt x="78184" y="151742"/>
                    </a:lnTo>
                    <a:cubicBezTo>
                      <a:pt x="78184" y="151742"/>
                      <a:pt x="76796" y="151742"/>
                      <a:pt x="76102" y="151742"/>
                    </a:cubicBezTo>
                    <a:close/>
                  </a:path>
                </a:pathLst>
              </a:custGeom>
              <a:solidFill>
                <a:srgbClr val="6D6E71"/>
              </a:solidFill>
              <a:ln w="229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53" name="Forma libre: forma 152">
                <a:extLst>
                  <a:ext uri="{FF2B5EF4-FFF2-40B4-BE49-F238E27FC236}">
                    <a16:creationId xmlns:a16="http://schemas.microsoft.com/office/drawing/2014/main" id="{849B6537-C4F2-0BD1-49E8-1DB458946DC0}"/>
                  </a:ext>
                </a:extLst>
              </p:cNvPr>
              <p:cNvSpPr/>
              <p:nvPr/>
            </p:nvSpPr>
            <p:spPr>
              <a:xfrm>
                <a:off x="2283924" y="4858377"/>
                <a:ext cx="67081" cy="129073"/>
              </a:xfrm>
              <a:custGeom>
                <a:avLst/>
                <a:gdLst>
                  <a:gd name="connsiteX0" fmla="*/ 0 w 67081"/>
                  <a:gd name="connsiteY0" fmla="*/ 64305 h 129073"/>
                  <a:gd name="connsiteX1" fmla="*/ 64768 w 67081"/>
                  <a:gd name="connsiteY1" fmla="*/ 129073 h 129073"/>
                  <a:gd name="connsiteX2" fmla="*/ 67081 w 67081"/>
                  <a:gd name="connsiteY2" fmla="*/ 129073 h 129073"/>
                  <a:gd name="connsiteX3" fmla="*/ 67081 w 67081"/>
                  <a:gd name="connsiteY3" fmla="*/ 0 h 129073"/>
                  <a:gd name="connsiteX4" fmla="*/ 64768 w 67081"/>
                  <a:gd name="connsiteY4" fmla="*/ 0 h 129073"/>
                  <a:gd name="connsiteX5" fmla="*/ 0 w 67081"/>
                  <a:gd name="connsiteY5" fmla="*/ 64768 h 12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081" h="129073">
                    <a:moveTo>
                      <a:pt x="0" y="64305"/>
                    </a:moveTo>
                    <a:cubicBezTo>
                      <a:pt x="0" y="100159"/>
                      <a:pt x="28914" y="129073"/>
                      <a:pt x="64768" y="129073"/>
                    </a:cubicBezTo>
                    <a:cubicBezTo>
                      <a:pt x="65462" y="129073"/>
                      <a:pt x="66387" y="129073"/>
                      <a:pt x="67081" y="129073"/>
                    </a:cubicBezTo>
                    <a:lnTo>
                      <a:pt x="67081" y="0"/>
                    </a:lnTo>
                    <a:cubicBezTo>
                      <a:pt x="67081" y="0"/>
                      <a:pt x="65462" y="0"/>
                      <a:pt x="64768" y="0"/>
                    </a:cubicBezTo>
                    <a:cubicBezTo>
                      <a:pt x="29146" y="0"/>
                      <a:pt x="0" y="28914"/>
                      <a:pt x="0" y="64768"/>
                    </a:cubicBezTo>
                    <a:close/>
                  </a:path>
                </a:pathLst>
              </a:custGeom>
              <a:solidFill>
                <a:srgbClr val="F5F6F6"/>
              </a:solidFill>
              <a:ln w="229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54" name="Forma libre: forma 153">
                <a:extLst>
                  <a:ext uri="{FF2B5EF4-FFF2-40B4-BE49-F238E27FC236}">
                    <a16:creationId xmlns:a16="http://schemas.microsoft.com/office/drawing/2014/main" id="{7AB19BDF-072B-98B0-3D26-E6A406C79043}"/>
                  </a:ext>
                </a:extLst>
              </p:cNvPr>
              <p:cNvSpPr/>
              <p:nvPr/>
            </p:nvSpPr>
            <p:spPr>
              <a:xfrm>
                <a:off x="2350774" y="4857915"/>
                <a:ext cx="62454" cy="129073"/>
              </a:xfrm>
              <a:custGeom>
                <a:avLst/>
                <a:gdLst>
                  <a:gd name="connsiteX0" fmla="*/ 0 w 62454"/>
                  <a:gd name="connsiteY0" fmla="*/ 0 h 129073"/>
                  <a:gd name="connsiteX1" fmla="*/ 0 w 62454"/>
                  <a:gd name="connsiteY1" fmla="*/ 129073 h 129073"/>
                  <a:gd name="connsiteX2" fmla="*/ 62455 w 62454"/>
                  <a:gd name="connsiteY2" fmla="*/ 64537 h 129073"/>
                  <a:gd name="connsiteX3" fmla="*/ 0 w 62454"/>
                  <a:gd name="connsiteY3" fmla="*/ 0 h 12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54" h="129073">
                    <a:moveTo>
                      <a:pt x="0" y="0"/>
                    </a:moveTo>
                    <a:lnTo>
                      <a:pt x="0" y="129073"/>
                    </a:lnTo>
                    <a:cubicBezTo>
                      <a:pt x="34697" y="127917"/>
                      <a:pt x="62455" y="99465"/>
                      <a:pt x="62455" y="64537"/>
                    </a:cubicBezTo>
                    <a:cubicBezTo>
                      <a:pt x="62455" y="29608"/>
                      <a:pt x="34697" y="1157"/>
                      <a:pt x="0" y="0"/>
                    </a:cubicBezTo>
                    <a:close/>
                  </a:path>
                </a:pathLst>
              </a:custGeom>
              <a:solidFill>
                <a:srgbClr val="E2E3E4"/>
              </a:solidFill>
              <a:ln w="229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</p:grpSp>
        <p:sp>
          <p:nvSpPr>
            <p:cNvPr id="156" name="Forma libre: forma 155">
              <a:extLst>
                <a:ext uri="{FF2B5EF4-FFF2-40B4-BE49-F238E27FC236}">
                  <a16:creationId xmlns:a16="http://schemas.microsoft.com/office/drawing/2014/main" id="{33F4BB8A-C46C-CD9F-CADF-627D955C7A60}"/>
                </a:ext>
              </a:extLst>
            </p:cNvPr>
            <p:cNvSpPr/>
            <p:nvPr/>
          </p:nvSpPr>
          <p:spPr>
            <a:xfrm>
              <a:off x="2527266" y="3915078"/>
              <a:ext cx="180887" cy="555616"/>
            </a:xfrm>
            <a:custGeom>
              <a:avLst/>
              <a:gdLst>
                <a:gd name="connsiteX0" fmla="*/ 180888 w 180887"/>
                <a:gd name="connsiteY0" fmla="*/ 0 h 555616"/>
                <a:gd name="connsiteX1" fmla="*/ 0 w 180887"/>
                <a:gd name="connsiteY1" fmla="*/ 0 h 555616"/>
                <a:gd name="connsiteX2" fmla="*/ 0 w 180887"/>
                <a:gd name="connsiteY2" fmla="*/ 374498 h 555616"/>
                <a:gd name="connsiteX3" fmla="*/ 180888 w 180887"/>
                <a:gd name="connsiteY3" fmla="*/ 555617 h 555616"/>
                <a:gd name="connsiteX4" fmla="*/ 180888 w 180887"/>
                <a:gd name="connsiteY4" fmla="*/ 0 h 55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87" h="555616">
                  <a:moveTo>
                    <a:pt x="180888" y="0"/>
                  </a:moveTo>
                  <a:lnTo>
                    <a:pt x="0" y="0"/>
                  </a:lnTo>
                  <a:lnTo>
                    <a:pt x="0" y="374498"/>
                  </a:lnTo>
                  <a:lnTo>
                    <a:pt x="180888" y="555617"/>
                  </a:lnTo>
                  <a:lnTo>
                    <a:pt x="180888" y="0"/>
                  </a:lnTo>
                  <a:close/>
                </a:path>
              </a:pathLst>
            </a:custGeom>
            <a:solidFill>
              <a:srgbClr val="7030A0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57" name="Forma libre: forma 156">
              <a:extLst>
                <a:ext uri="{FF2B5EF4-FFF2-40B4-BE49-F238E27FC236}">
                  <a16:creationId xmlns:a16="http://schemas.microsoft.com/office/drawing/2014/main" id="{B50C4BC6-BF65-DD7F-DD7B-438D8951AED2}"/>
                </a:ext>
              </a:extLst>
            </p:cNvPr>
            <p:cNvSpPr/>
            <p:nvPr/>
          </p:nvSpPr>
          <p:spPr>
            <a:xfrm>
              <a:off x="2527266" y="4289576"/>
              <a:ext cx="180887" cy="790631"/>
            </a:xfrm>
            <a:custGeom>
              <a:avLst/>
              <a:gdLst>
                <a:gd name="connsiteX0" fmla="*/ 0 w 180887"/>
                <a:gd name="connsiteY0" fmla="*/ 0 h 790631"/>
                <a:gd name="connsiteX1" fmla="*/ 0 w 180887"/>
                <a:gd name="connsiteY1" fmla="*/ 790632 h 790631"/>
                <a:gd name="connsiteX2" fmla="*/ 180888 w 180887"/>
                <a:gd name="connsiteY2" fmla="*/ 790632 h 790631"/>
                <a:gd name="connsiteX3" fmla="*/ 180888 w 180887"/>
                <a:gd name="connsiteY3" fmla="*/ 181119 h 790631"/>
                <a:gd name="connsiteX4" fmla="*/ 0 w 180887"/>
                <a:gd name="connsiteY4" fmla="*/ 0 h 79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87" h="790631">
                  <a:moveTo>
                    <a:pt x="0" y="0"/>
                  </a:moveTo>
                  <a:lnTo>
                    <a:pt x="0" y="790632"/>
                  </a:lnTo>
                  <a:lnTo>
                    <a:pt x="180888" y="790632"/>
                  </a:lnTo>
                  <a:lnTo>
                    <a:pt x="180888" y="18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58" name="Forma libre: forma 157">
              <a:extLst>
                <a:ext uri="{FF2B5EF4-FFF2-40B4-BE49-F238E27FC236}">
                  <a16:creationId xmlns:a16="http://schemas.microsoft.com/office/drawing/2014/main" id="{95A62244-F476-C3F8-4507-6418372B1F94}"/>
                </a:ext>
              </a:extLst>
            </p:cNvPr>
            <p:cNvSpPr/>
            <p:nvPr/>
          </p:nvSpPr>
          <p:spPr>
            <a:xfrm>
              <a:off x="2708154" y="3915078"/>
              <a:ext cx="176492" cy="731877"/>
            </a:xfrm>
            <a:custGeom>
              <a:avLst/>
              <a:gdLst>
                <a:gd name="connsiteX0" fmla="*/ 176493 w 176492"/>
                <a:gd name="connsiteY0" fmla="*/ 0 h 731877"/>
                <a:gd name="connsiteX1" fmla="*/ 0 w 176492"/>
                <a:gd name="connsiteY1" fmla="*/ 0 h 731877"/>
                <a:gd name="connsiteX2" fmla="*/ 0 w 176492"/>
                <a:gd name="connsiteY2" fmla="*/ 555617 h 731877"/>
                <a:gd name="connsiteX3" fmla="*/ 176493 w 176492"/>
                <a:gd name="connsiteY3" fmla="*/ 731878 h 731877"/>
                <a:gd name="connsiteX4" fmla="*/ 176493 w 176492"/>
                <a:gd name="connsiteY4" fmla="*/ 0 h 73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492" h="731877">
                  <a:moveTo>
                    <a:pt x="176493" y="0"/>
                  </a:moveTo>
                  <a:lnTo>
                    <a:pt x="0" y="0"/>
                  </a:lnTo>
                  <a:lnTo>
                    <a:pt x="0" y="555617"/>
                  </a:lnTo>
                  <a:lnTo>
                    <a:pt x="176493" y="731878"/>
                  </a:lnTo>
                  <a:lnTo>
                    <a:pt x="176493" y="0"/>
                  </a:lnTo>
                  <a:close/>
                </a:path>
              </a:pathLst>
            </a:custGeom>
            <a:solidFill>
              <a:srgbClr val="781766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59" name="Forma libre: forma 158">
              <a:extLst>
                <a:ext uri="{FF2B5EF4-FFF2-40B4-BE49-F238E27FC236}">
                  <a16:creationId xmlns:a16="http://schemas.microsoft.com/office/drawing/2014/main" id="{24F6F294-AD4C-0202-0E2C-BE5D1E6EB409}"/>
                </a:ext>
              </a:extLst>
            </p:cNvPr>
            <p:cNvSpPr/>
            <p:nvPr/>
          </p:nvSpPr>
          <p:spPr>
            <a:xfrm>
              <a:off x="2708154" y="4470695"/>
              <a:ext cx="176492" cy="609512"/>
            </a:xfrm>
            <a:custGeom>
              <a:avLst/>
              <a:gdLst>
                <a:gd name="connsiteX0" fmla="*/ 0 w 176492"/>
                <a:gd name="connsiteY0" fmla="*/ 0 h 609512"/>
                <a:gd name="connsiteX1" fmla="*/ 0 w 176492"/>
                <a:gd name="connsiteY1" fmla="*/ 609513 h 609512"/>
                <a:gd name="connsiteX2" fmla="*/ 176493 w 176492"/>
                <a:gd name="connsiteY2" fmla="*/ 609513 h 609512"/>
                <a:gd name="connsiteX3" fmla="*/ 176493 w 176492"/>
                <a:gd name="connsiteY3" fmla="*/ 176261 h 609512"/>
                <a:gd name="connsiteX4" fmla="*/ 0 w 176492"/>
                <a:gd name="connsiteY4" fmla="*/ 0 h 60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492" h="609512">
                  <a:moveTo>
                    <a:pt x="0" y="0"/>
                  </a:moveTo>
                  <a:lnTo>
                    <a:pt x="0" y="609513"/>
                  </a:lnTo>
                  <a:lnTo>
                    <a:pt x="176493" y="609513"/>
                  </a:lnTo>
                  <a:lnTo>
                    <a:pt x="176493" y="176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1766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60" name="Forma libre: forma 159">
              <a:extLst>
                <a:ext uri="{FF2B5EF4-FFF2-40B4-BE49-F238E27FC236}">
                  <a16:creationId xmlns:a16="http://schemas.microsoft.com/office/drawing/2014/main" id="{6FA91E3A-E561-2241-7F79-074904763C69}"/>
                </a:ext>
              </a:extLst>
            </p:cNvPr>
            <p:cNvSpPr/>
            <p:nvPr/>
          </p:nvSpPr>
          <p:spPr>
            <a:xfrm>
              <a:off x="2564277" y="3966199"/>
              <a:ext cx="143877" cy="504496"/>
            </a:xfrm>
            <a:custGeom>
              <a:avLst/>
              <a:gdLst>
                <a:gd name="connsiteX0" fmla="*/ 143877 w 143877"/>
                <a:gd name="connsiteY0" fmla="*/ 0 h 504496"/>
                <a:gd name="connsiteX1" fmla="*/ 0 w 143877"/>
                <a:gd name="connsiteY1" fmla="*/ 0 h 504496"/>
                <a:gd name="connsiteX2" fmla="*/ 0 w 143877"/>
                <a:gd name="connsiteY2" fmla="*/ 360619 h 504496"/>
                <a:gd name="connsiteX3" fmla="*/ 143877 w 143877"/>
                <a:gd name="connsiteY3" fmla="*/ 504496 h 504496"/>
                <a:gd name="connsiteX4" fmla="*/ 143877 w 143877"/>
                <a:gd name="connsiteY4" fmla="*/ 0 h 50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877" h="504496">
                  <a:moveTo>
                    <a:pt x="143877" y="0"/>
                  </a:moveTo>
                  <a:lnTo>
                    <a:pt x="0" y="0"/>
                  </a:lnTo>
                  <a:lnTo>
                    <a:pt x="0" y="360619"/>
                  </a:lnTo>
                  <a:lnTo>
                    <a:pt x="143877" y="504496"/>
                  </a:lnTo>
                  <a:lnTo>
                    <a:pt x="143877" y="0"/>
                  </a:lnTo>
                  <a:close/>
                </a:path>
              </a:pathLst>
            </a:custGeom>
            <a:solidFill>
              <a:srgbClr val="FFFFFF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61" name="Forma libre: forma 160">
              <a:extLst>
                <a:ext uri="{FF2B5EF4-FFF2-40B4-BE49-F238E27FC236}">
                  <a16:creationId xmlns:a16="http://schemas.microsoft.com/office/drawing/2014/main" id="{11239E51-E68B-B2C6-0CF1-4FE59E9E42E4}"/>
                </a:ext>
              </a:extLst>
            </p:cNvPr>
            <p:cNvSpPr/>
            <p:nvPr/>
          </p:nvSpPr>
          <p:spPr>
            <a:xfrm>
              <a:off x="2564277" y="4326818"/>
              <a:ext cx="143877" cy="442272"/>
            </a:xfrm>
            <a:custGeom>
              <a:avLst/>
              <a:gdLst>
                <a:gd name="connsiteX0" fmla="*/ 0 w 143877"/>
                <a:gd name="connsiteY0" fmla="*/ 0 h 442272"/>
                <a:gd name="connsiteX1" fmla="*/ 0 w 143877"/>
                <a:gd name="connsiteY1" fmla="*/ 442273 h 442272"/>
                <a:gd name="connsiteX2" fmla="*/ 143877 w 143877"/>
                <a:gd name="connsiteY2" fmla="*/ 442273 h 442272"/>
                <a:gd name="connsiteX3" fmla="*/ 143877 w 143877"/>
                <a:gd name="connsiteY3" fmla="*/ 143877 h 442272"/>
                <a:gd name="connsiteX4" fmla="*/ 0 w 143877"/>
                <a:gd name="connsiteY4" fmla="*/ 0 h 4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877" h="442272">
                  <a:moveTo>
                    <a:pt x="0" y="0"/>
                  </a:moveTo>
                  <a:lnTo>
                    <a:pt x="0" y="442273"/>
                  </a:lnTo>
                  <a:lnTo>
                    <a:pt x="143877" y="442273"/>
                  </a:lnTo>
                  <a:lnTo>
                    <a:pt x="143877" y="1438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6F6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62" name="Forma libre: forma 161">
              <a:extLst>
                <a:ext uri="{FF2B5EF4-FFF2-40B4-BE49-F238E27FC236}">
                  <a16:creationId xmlns:a16="http://schemas.microsoft.com/office/drawing/2014/main" id="{288C8A31-B4C7-30E5-9F72-64B0A1AA1FF6}"/>
                </a:ext>
              </a:extLst>
            </p:cNvPr>
            <p:cNvSpPr/>
            <p:nvPr/>
          </p:nvSpPr>
          <p:spPr>
            <a:xfrm>
              <a:off x="2708154" y="3966199"/>
              <a:ext cx="139251" cy="643747"/>
            </a:xfrm>
            <a:custGeom>
              <a:avLst/>
              <a:gdLst>
                <a:gd name="connsiteX0" fmla="*/ 139251 w 139251"/>
                <a:gd name="connsiteY0" fmla="*/ 0 h 643747"/>
                <a:gd name="connsiteX1" fmla="*/ 0 w 139251"/>
                <a:gd name="connsiteY1" fmla="*/ 0 h 643747"/>
                <a:gd name="connsiteX2" fmla="*/ 0 w 139251"/>
                <a:gd name="connsiteY2" fmla="*/ 504496 h 643747"/>
                <a:gd name="connsiteX3" fmla="*/ 139251 w 139251"/>
                <a:gd name="connsiteY3" fmla="*/ 643747 h 643747"/>
                <a:gd name="connsiteX4" fmla="*/ 139251 w 139251"/>
                <a:gd name="connsiteY4" fmla="*/ 0 h 64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251" h="643747">
                  <a:moveTo>
                    <a:pt x="139251" y="0"/>
                  </a:moveTo>
                  <a:lnTo>
                    <a:pt x="0" y="0"/>
                  </a:lnTo>
                  <a:lnTo>
                    <a:pt x="0" y="504496"/>
                  </a:lnTo>
                  <a:lnTo>
                    <a:pt x="139251" y="643747"/>
                  </a:lnTo>
                  <a:lnTo>
                    <a:pt x="139251" y="0"/>
                  </a:lnTo>
                  <a:close/>
                </a:path>
              </a:pathLst>
            </a:custGeom>
            <a:solidFill>
              <a:srgbClr val="ECEDEE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63" name="Forma libre: forma 162">
              <a:extLst>
                <a:ext uri="{FF2B5EF4-FFF2-40B4-BE49-F238E27FC236}">
                  <a16:creationId xmlns:a16="http://schemas.microsoft.com/office/drawing/2014/main" id="{E5D13A64-13E1-5CD3-023C-0F7DC14B234F}"/>
                </a:ext>
              </a:extLst>
            </p:cNvPr>
            <p:cNvSpPr/>
            <p:nvPr/>
          </p:nvSpPr>
          <p:spPr>
            <a:xfrm>
              <a:off x="2708154" y="4470695"/>
              <a:ext cx="139251" cy="298395"/>
            </a:xfrm>
            <a:custGeom>
              <a:avLst/>
              <a:gdLst>
                <a:gd name="connsiteX0" fmla="*/ 0 w 139251"/>
                <a:gd name="connsiteY0" fmla="*/ 0 h 298395"/>
                <a:gd name="connsiteX1" fmla="*/ 0 w 139251"/>
                <a:gd name="connsiteY1" fmla="*/ 298395 h 298395"/>
                <a:gd name="connsiteX2" fmla="*/ 139251 w 139251"/>
                <a:gd name="connsiteY2" fmla="*/ 298395 h 298395"/>
                <a:gd name="connsiteX3" fmla="*/ 139251 w 139251"/>
                <a:gd name="connsiteY3" fmla="*/ 139251 h 298395"/>
                <a:gd name="connsiteX4" fmla="*/ 0 w 139251"/>
                <a:gd name="connsiteY4" fmla="*/ 0 h 29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251" h="298395">
                  <a:moveTo>
                    <a:pt x="0" y="0"/>
                  </a:moveTo>
                  <a:lnTo>
                    <a:pt x="0" y="298395"/>
                  </a:lnTo>
                  <a:lnTo>
                    <a:pt x="139251" y="298395"/>
                  </a:lnTo>
                  <a:lnTo>
                    <a:pt x="139251" y="139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3E4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64" name="Forma libre: forma 163">
              <a:extLst>
                <a:ext uri="{FF2B5EF4-FFF2-40B4-BE49-F238E27FC236}">
                  <a16:creationId xmlns:a16="http://schemas.microsoft.com/office/drawing/2014/main" id="{F163D8D5-34BB-00C3-F5CA-1B8677C8989E}"/>
                </a:ext>
              </a:extLst>
            </p:cNvPr>
            <p:cNvSpPr/>
            <p:nvPr/>
          </p:nvSpPr>
          <p:spPr>
            <a:xfrm>
              <a:off x="2629738" y="4846349"/>
              <a:ext cx="151973" cy="152204"/>
            </a:xfrm>
            <a:custGeom>
              <a:avLst/>
              <a:gdLst>
                <a:gd name="connsiteX0" fmla="*/ 76102 w 151973"/>
                <a:gd name="connsiteY0" fmla="*/ 152205 h 152204"/>
                <a:gd name="connsiteX1" fmla="*/ 0 w 151973"/>
                <a:gd name="connsiteY1" fmla="*/ 76102 h 152204"/>
                <a:gd name="connsiteX2" fmla="*/ 76102 w 151973"/>
                <a:gd name="connsiteY2" fmla="*/ 0 h 152204"/>
                <a:gd name="connsiteX3" fmla="*/ 78184 w 151973"/>
                <a:gd name="connsiteY3" fmla="*/ 0 h 152204"/>
                <a:gd name="connsiteX4" fmla="*/ 78647 w 151973"/>
                <a:gd name="connsiteY4" fmla="*/ 0 h 152204"/>
                <a:gd name="connsiteX5" fmla="*/ 151973 w 151973"/>
                <a:gd name="connsiteY5" fmla="*/ 75871 h 152204"/>
                <a:gd name="connsiteX6" fmla="*/ 78647 w 151973"/>
                <a:gd name="connsiteY6" fmla="*/ 151742 h 152204"/>
                <a:gd name="connsiteX7" fmla="*/ 78184 w 151973"/>
                <a:gd name="connsiteY7" fmla="*/ 151742 h 152204"/>
                <a:gd name="connsiteX8" fmla="*/ 76102 w 151973"/>
                <a:gd name="connsiteY8" fmla="*/ 151742 h 152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73" h="152204">
                  <a:moveTo>
                    <a:pt x="76102" y="152205"/>
                  </a:moveTo>
                  <a:cubicBezTo>
                    <a:pt x="34234" y="152205"/>
                    <a:pt x="0" y="118202"/>
                    <a:pt x="0" y="76102"/>
                  </a:cubicBezTo>
                  <a:cubicBezTo>
                    <a:pt x="0" y="34003"/>
                    <a:pt x="34003" y="0"/>
                    <a:pt x="76102" y="0"/>
                  </a:cubicBezTo>
                  <a:cubicBezTo>
                    <a:pt x="76796" y="0"/>
                    <a:pt x="77490" y="0"/>
                    <a:pt x="78184" y="0"/>
                  </a:cubicBezTo>
                  <a:lnTo>
                    <a:pt x="78647" y="0"/>
                  </a:lnTo>
                  <a:cubicBezTo>
                    <a:pt x="119821" y="1388"/>
                    <a:pt x="151973" y="34928"/>
                    <a:pt x="151973" y="75871"/>
                  </a:cubicBezTo>
                  <a:cubicBezTo>
                    <a:pt x="151973" y="116814"/>
                    <a:pt x="119821" y="150354"/>
                    <a:pt x="78647" y="151742"/>
                  </a:cubicBezTo>
                  <a:lnTo>
                    <a:pt x="78184" y="151742"/>
                  </a:lnTo>
                  <a:cubicBezTo>
                    <a:pt x="78184" y="151742"/>
                    <a:pt x="76796" y="151742"/>
                    <a:pt x="76102" y="151742"/>
                  </a:cubicBezTo>
                  <a:close/>
                </a:path>
              </a:pathLst>
            </a:custGeom>
            <a:solidFill>
              <a:srgbClr val="6D6E71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65" name="Forma libre: forma 164">
              <a:extLst>
                <a:ext uri="{FF2B5EF4-FFF2-40B4-BE49-F238E27FC236}">
                  <a16:creationId xmlns:a16="http://schemas.microsoft.com/office/drawing/2014/main" id="{B763C629-8DAF-A7FC-AB7F-60A14515AA2C}"/>
                </a:ext>
              </a:extLst>
            </p:cNvPr>
            <p:cNvSpPr/>
            <p:nvPr/>
          </p:nvSpPr>
          <p:spPr>
            <a:xfrm>
              <a:off x="2641304" y="4858377"/>
              <a:ext cx="67081" cy="129073"/>
            </a:xfrm>
            <a:custGeom>
              <a:avLst/>
              <a:gdLst>
                <a:gd name="connsiteX0" fmla="*/ 0 w 67081"/>
                <a:gd name="connsiteY0" fmla="*/ 64305 h 129073"/>
                <a:gd name="connsiteX1" fmla="*/ 64768 w 67081"/>
                <a:gd name="connsiteY1" fmla="*/ 129073 h 129073"/>
                <a:gd name="connsiteX2" fmla="*/ 67081 w 67081"/>
                <a:gd name="connsiteY2" fmla="*/ 129073 h 129073"/>
                <a:gd name="connsiteX3" fmla="*/ 67081 w 67081"/>
                <a:gd name="connsiteY3" fmla="*/ 0 h 129073"/>
                <a:gd name="connsiteX4" fmla="*/ 64768 w 67081"/>
                <a:gd name="connsiteY4" fmla="*/ 0 h 129073"/>
                <a:gd name="connsiteX5" fmla="*/ 0 w 67081"/>
                <a:gd name="connsiteY5" fmla="*/ 64768 h 12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081" h="129073">
                  <a:moveTo>
                    <a:pt x="0" y="64305"/>
                  </a:moveTo>
                  <a:cubicBezTo>
                    <a:pt x="0" y="100159"/>
                    <a:pt x="28914" y="129073"/>
                    <a:pt x="64768" y="129073"/>
                  </a:cubicBezTo>
                  <a:cubicBezTo>
                    <a:pt x="65462" y="129073"/>
                    <a:pt x="66387" y="129073"/>
                    <a:pt x="67081" y="129073"/>
                  </a:cubicBezTo>
                  <a:lnTo>
                    <a:pt x="67081" y="0"/>
                  </a:lnTo>
                  <a:cubicBezTo>
                    <a:pt x="67081" y="0"/>
                    <a:pt x="65462" y="0"/>
                    <a:pt x="64768" y="0"/>
                  </a:cubicBezTo>
                  <a:cubicBezTo>
                    <a:pt x="29146" y="0"/>
                    <a:pt x="0" y="28914"/>
                    <a:pt x="0" y="64768"/>
                  </a:cubicBezTo>
                  <a:close/>
                </a:path>
              </a:pathLst>
            </a:custGeom>
            <a:solidFill>
              <a:srgbClr val="F5F6F6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66" name="Forma libre: forma 165">
              <a:extLst>
                <a:ext uri="{FF2B5EF4-FFF2-40B4-BE49-F238E27FC236}">
                  <a16:creationId xmlns:a16="http://schemas.microsoft.com/office/drawing/2014/main" id="{9709918C-0B16-48F4-717F-63CF9D195EAB}"/>
                </a:ext>
              </a:extLst>
            </p:cNvPr>
            <p:cNvSpPr/>
            <p:nvPr/>
          </p:nvSpPr>
          <p:spPr>
            <a:xfrm>
              <a:off x="2708154" y="4857915"/>
              <a:ext cx="62454" cy="129073"/>
            </a:xfrm>
            <a:custGeom>
              <a:avLst/>
              <a:gdLst>
                <a:gd name="connsiteX0" fmla="*/ 0 w 62454"/>
                <a:gd name="connsiteY0" fmla="*/ 0 h 129073"/>
                <a:gd name="connsiteX1" fmla="*/ 0 w 62454"/>
                <a:gd name="connsiteY1" fmla="*/ 129073 h 129073"/>
                <a:gd name="connsiteX2" fmla="*/ 62455 w 62454"/>
                <a:gd name="connsiteY2" fmla="*/ 64537 h 129073"/>
                <a:gd name="connsiteX3" fmla="*/ 0 w 62454"/>
                <a:gd name="connsiteY3" fmla="*/ 0 h 12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54" h="129073">
                  <a:moveTo>
                    <a:pt x="0" y="0"/>
                  </a:moveTo>
                  <a:lnTo>
                    <a:pt x="0" y="129073"/>
                  </a:lnTo>
                  <a:cubicBezTo>
                    <a:pt x="34697" y="127917"/>
                    <a:pt x="62455" y="99465"/>
                    <a:pt x="62455" y="64537"/>
                  </a:cubicBezTo>
                  <a:cubicBezTo>
                    <a:pt x="62455" y="29608"/>
                    <a:pt x="34697" y="1157"/>
                    <a:pt x="0" y="0"/>
                  </a:cubicBezTo>
                  <a:close/>
                </a:path>
              </a:pathLst>
            </a:custGeom>
            <a:solidFill>
              <a:srgbClr val="E2E3E4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68" name="Forma libre: forma 167">
              <a:extLst>
                <a:ext uri="{FF2B5EF4-FFF2-40B4-BE49-F238E27FC236}">
                  <a16:creationId xmlns:a16="http://schemas.microsoft.com/office/drawing/2014/main" id="{D0C0A119-D8BA-E358-D4DF-67377ADD78B0}"/>
                </a:ext>
              </a:extLst>
            </p:cNvPr>
            <p:cNvSpPr/>
            <p:nvPr/>
          </p:nvSpPr>
          <p:spPr>
            <a:xfrm rot="16977601">
              <a:off x="1236141" y="4363313"/>
              <a:ext cx="1164898" cy="181119"/>
            </a:xfrm>
            <a:custGeom>
              <a:avLst/>
              <a:gdLst>
                <a:gd name="connsiteX0" fmla="*/ 0 w 1164898"/>
                <a:gd name="connsiteY0" fmla="*/ 0 h 181119"/>
                <a:gd name="connsiteX1" fmla="*/ 1164898 w 1164898"/>
                <a:gd name="connsiteY1" fmla="*/ 0 h 181119"/>
                <a:gd name="connsiteX2" fmla="*/ 1164898 w 1164898"/>
                <a:gd name="connsiteY2" fmla="*/ 181119 h 181119"/>
                <a:gd name="connsiteX3" fmla="*/ 0 w 1164898"/>
                <a:gd name="connsiteY3" fmla="*/ 181119 h 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898" h="181119">
                  <a:moveTo>
                    <a:pt x="0" y="0"/>
                  </a:moveTo>
                  <a:lnTo>
                    <a:pt x="1164898" y="0"/>
                  </a:lnTo>
                  <a:lnTo>
                    <a:pt x="1164898" y="181119"/>
                  </a:lnTo>
                  <a:lnTo>
                    <a:pt x="0" y="181119"/>
                  </a:lnTo>
                  <a:close/>
                </a:path>
              </a:pathLst>
            </a:custGeom>
            <a:solidFill>
              <a:srgbClr val="DD2DAD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69" name="Forma libre: forma 168">
              <a:extLst>
                <a:ext uri="{FF2B5EF4-FFF2-40B4-BE49-F238E27FC236}">
                  <a16:creationId xmlns:a16="http://schemas.microsoft.com/office/drawing/2014/main" id="{A04C3855-3B01-37BB-7763-4202CDCA3B63}"/>
                </a:ext>
              </a:extLst>
            </p:cNvPr>
            <p:cNvSpPr/>
            <p:nvPr/>
          </p:nvSpPr>
          <p:spPr>
            <a:xfrm rot="16977601">
              <a:off x="1410310" y="4405781"/>
              <a:ext cx="1164898" cy="176261"/>
            </a:xfrm>
            <a:custGeom>
              <a:avLst/>
              <a:gdLst>
                <a:gd name="connsiteX0" fmla="*/ 0 w 1164898"/>
                <a:gd name="connsiteY0" fmla="*/ 0 h 176261"/>
                <a:gd name="connsiteX1" fmla="*/ 1164898 w 1164898"/>
                <a:gd name="connsiteY1" fmla="*/ 0 h 176261"/>
                <a:gd name="connsiteX2" fmla="*/ 1164898 w 1164898"/>
                <a:gd name="connsiteY2" fmla="*/ 176261 h 176261"/>
                <a:gd name="connsiteX3" fmla="*/ 0 w 1164898"/>
                <a:gd name="connsiteY3" fmla="*/ 176261 h 17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898" h="176261">
                  <a:moveTo>
                    <a:pt x="0" y="0"/>
                  </a:moveTo>
                  <a:lnTo>
                    <a:pt x="1164898" y="0"/>
                  </a:lnTo>
                  <a:lnTo>
                    <a:pt x="1164898" y="176261"/>
                  </a:lnTo>
                  <a:lnTo>
                    <a:pt x="0" y="176261"/>
                  </a:lnTo>
                  <a:close/>
                </a:path>
              </a:pathLst>
            </a:custGeom>
            <a:solidFill>
              <a:srgbClr val="C3419B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70" name="Forma libre: forma 169">
              <a:extLst>
                <a:ext uri="{FF2B5EF4-FFF2-40B4-BE49-F238E27FC236}">
                  <a16:creationId xmlns:a16="http://schemas.microsoft.com/office/drawing/2014/main" id="{1A0B0FC6-5E71-BAA5-1D3C-BBD8D3ED8B2F}"/>
                </a:ext>
              </a:extLst>
            </p:cNvPr>
            <p:cNvSpPr/>
            <p:nvPr/>
          </p:nvSpPr>
          <p:spPr>
            <a:xfrm rot="16977601">
              <a:off x="1464298" y="4259328"/>
              <a:ext cx="802891" cy="143877"/>
            </a:xfrm>
            <a:custGeom>
              <a:avLst/>
              <a:gdLst>
                <a:gd name="connsiteX0" fmla="*/ 0 w 802891"/>
                <a:gd name="connsiteY0" fmla="*/ 0 h 143877"/>
                <a:gd name="connsiteX1" fmla="*/ 802892 w 802891"/>
                <a:gd name="connsiteY1" fmla="*/ 0 h 143877"/>
                <a:gd name="connsiteX2" fmla="*/ 802892 w 802891"/>
                <a:gd name="connsiteY2" fmla="*/ 143877 h 143877"/>
                <a:gd name="connsiteX3" fmla="*/ 0 w 802891"/>
                <a:gd name="connsiteY3" fmla="*/ 143877 h 14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891" h="143877">
                  <a:moveTo>
                    <a:pt x="0" y="0"/>
                  </a:moveTo>
                  <a:lnTo>
                    <a:pt x="802892" y="0"/>
                  </a:lnTo>
                  <a:lnTo>
                    <a:pt x="802892" y="143877"/>
                  </a:lnTo>
                  <a:lnTo>
                    <a:pt x="0" y="143877"/>
                  </a:lnTo>
                  <a:close/>
                </a:path>
              </a:pathLst>
            </a:custGeom>
            <a:solidFill>
              <a:srgbClr val="FFFFFF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71" name="Forma libre: forma 170">
              <a:extLst>
                <a:ext uri="{FF2B5EF4-FFF2-40B4-BE49-F238E27FC236}">
                  <a16:creationId xmlns:a16="http://schemas.microsoft.com/office/drawing/2014/main" id="{116C2966-9C4C-C3AA-ED5B-223FDE86636F}"/>
                </a:ext>
              </a:extLst>
            </p:cNvPr>
            <p:cNvSpPr/>
            <p:nvPr/>
          </p:nvSpPr>
          <p:spPr>
            <a:xfrm rot="16977601">
              <a:off x="1602202" y="4293541"/>
              <a:ext cx="802891" cy="139251"/>
            </a:xfrm>
            <a:custGeom>
              <a:avLst/>
              <a:gdLst>
                <a:gd name="connsiteX0" fmla="*/ 0 w 802891"/>
                <a:gd name="connsiteY0" fmla="*/ 0 h 139251"/>
                <a:gd name="connsiteX1" fmla="*/ 802892 w 802891"/>
                <a:gd name="connsiteY1" fmla="*/ 0 h 139251"/>
                <a:gd name="connsiteX2" fmla="*/ 802892 w 802891"/>
                <a:gd name="connsiteY2" fmla="*/ 139251 h 139251"/>
                <a:gd name="connsiteX3" fmla="*/ 0 w 802891"/>
                <a:gd name="connsiteY3" fmla="*/ 139251 h 13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891" h="139251">
                  <a:moveTo>
                    <a:pt x="0" y="0"/>
                  </a:moveTo>
                  <a:lnTo>
                    <a:pt x="802892" y="0"/>
                  </a:lnTo>
                  <a:lnTo>
                    <a:pt x="802892" y="139251"/>
                  </a:lnTo>
                  <a:lnTo>
                    <a:pt x="0" y="139251"/>
                  </a:lnTo>
                  <a:close/>
                </a:path>
              </a:pathLst>
            </a:custGeom>
            <a:solidFill>
              <a:srgbClr val="E6E7E8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72" name="Forma libre: forma 171">
              <a:extLst>
                <a:ext uri="{FF2B5EF4-FFF2-40B4-BE49-F238E27FC236}">
                  <a16:creationId xmlns:a16="http://schemas.microsoft.com/office/drawing/2014/main" id="{A9DD5AA4-0CC9-73A1-792B-9BD80B3218F1}"/>
                </a:ext>
              </a:extLst>
            </p:cNvPr>
            <p:cNvSpPr/>
            <p:nvPr/>
          </p:nvSpPr>
          <p:spPr>
            <a:xfrm>
              <a:off x="1733349" y="4811652"/>
              <a:ext cx="151929" cy="151973"/>
            </a:xfrm>
            <a:custGeom>
              <a:avLst/>
              <a:gdLst>
                <a:gd name="connsiteX0" fmla="*/ 75918 w 151929"/>
                <a:gd name="connsiteY0" fmla="*/ 151973 h 151973"/>
                <a:gd name="connsiteX1" fmla="*/ 61577 w 151929"/>
                <a:gd name="connsiteY1" fmla="*/ 150586 h 151973"/>
                <a:gd name="connsiteX2" fmla="*/ 61114 w 151929"/>
                <a:gd name="connsiteY2" fmla="*/ 150586 h 151973"/>
                <a:gd name="connsiteX3" fmla="*/ 59032 w 151929"/>
                <a:gd name="connsiteY3" fmla="*/ 150123 h 151973"/>
                <a:gd name="connsiteX4" fmla="*/ 11613 w 151929"/>
                <a:gd name="connsiteY4" fmla="*/ 116351 h 151973"/>
                <a:gd name="connsiteX5" fmla="*/ 1898 w 151929"/>
                <a:gd name="connsiteY5" fmla="*/ 58985 h 151973"/>
                <a:gd name="connsiteX6" fmla="*/ 75918 w 151929"/>
                <a:gd name="connsiteY6" fmla="*/ 0 h 151973"/>
                <a:gd name="connsiteX7" fmla="*/ 93036 w 151929"/>
                <a:gd name="connsiteY7" fmla="*/ 1851 h 151973"/>
                <a:gd name="connsiteX8" fmla="*/ 95117 w 151929"/>
                <a:gd name="connsiteY8" fmla="*/ 2313 h 151973"/>
                <a:gd name="connsiteX9" fmla="*/ 95580 w 151929"/>
                <a:gd name="connsiteY9" fmla="*/ 2313 h 151973"/>
                <a:gd name="connsiteX10" fmla="*/ 149939 w 151929"/>
                <a:gd name="connsiteY10" fmla="*/ 92988 h 151973"/>
                <a:gd name="connsiteX11" fmla="*/ 75918 w 151929"/>
                <a:gd name="connsiteY11" fmla="*/ 151973 h 151973"/>
                <a:gd name="connsiteX12" fmla="*/ 75918 w 151929"/>
                <a:gd name="connsiteY12" fmla="*/ 151973 h 15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1929" h="151973">
                  <a:moveTo>
                    <a:pt x="75918" y="151973"/>
                  </a:moveTo>
                  <a:cubicBezTo>
                    <a:pt x="71061" y="151973"/>
                    <a:pt x="66203" y="151511"/>
                    <a:pt x="61577" y="150586"/>
                  </a:cubicBezTo>
                  <a:lnTo>
                    <a:pt x="61114" y="150586"/>
                  </a:lnTo>
                  <a:cubicBezTo>
                    <a:pt x="61114" y="150586"/>
                    <a:pt x="59726" y="150354"/>
                    <a:pt x="59032" y="150123"/>
                  </a:cubicBezTo>
                  <a:cubicBezTo>
                    <a:pt x="39139" y="145497"/>
                    <a:pt x="22485" y="133468"/>
                    <a:pt x="11613" y="116351"/>
                  </a:cubicBezTo>
                  <a:cubicBezTo>
                    <a:pt x="741" y="99234"/>
                    <a:pt x="-2497" y="78878"/>
                    <a:pt x="1898" y="58985"/>
                  </a:cubicBezTo>
                  <a:cubicBezTo>
                    <a:pt x="9994" y="24288"/>
                    <a:pt x="40296" y="0"/>
                    <a:pt x="75918" y="0"/>
                  </a:cubicBezTo>
                  <a:cubicBezTo>
                    <a:pt x="81701" y="0"/>
                    <a:pt x="87484" y="694"/>
                    <a:pt x="93036" y="1851"/>
                  </a:cubicBezTo>
                  <a:cubicBezTo>
                    <a:pt x="93730" y="1851"/>
                    <a:pt x="94424" y="2313"/>
                    <a:pt x="95117" y="2313"/>
                  </a:cubicBezTo>
                  <a:lnTo>
                    <a:pt x="95580" y="2313"/>
                  </a:lnTo>
                  <a:cubicBezTo>
                    <a:pt x="135366" y="13185"/>
                    <a:pt x="159191" y="52740"/>
                    <a:pt x="149939" y="92988"/>
                  </a:cubicBezTo>
                  <a:cubicBezTo>
                    <a:pt x="141843" y="127685"/>
                    <a:pt x="111541" y="151973"/>
                    <a:pt x="75918" y="151973"/>
                  </a:cubicBezTo>
                  <a:lnTo>
                    <a:pt x="75918" y="151973"/>
                  </a:lnTo>
                  <a:close/>
                </a:path>
              </a:pathLst>
            </a:custGeom>
            <a:solidFill>
              <a:srgbClr val="6D6E71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73" name="Forma libre: forma 172">
              <a:extLst>
                <a:ext uri="{FF2B5EF4-FFF2-40B4-BE49-F238E27FC236}">
                  <a16:creationId xmlns:a16="http://schemas.microsoft.com/office/drawing/2014/main" id="{9130B0A0-F2C2-C9CF-A73F-7794783D5345}"/>
                </a:ext>
              </a:extLst>
            </p:cNvPr>
            <p:cNvSpPr/>
            <p:nvPr/>
          </p:nvSpPr>
          <p:spPr>
            <a:xfrm>
              <a:off x="1744658" y="4822914"/>
              <a:ext cx="81494" cy="128220"/>
            </a:xfrm>
            <a:custGeom>
              <a:avLst/>
              <a:gdLst>
                <a:gd name="connsiteX0" fmla="*/ 79182 w 81494"/>
                <a:gd name="connsiteY0" fmla="*/ 1692 h 128220"/>
                <a:gd name="connsiteX1" fmla="*/ 1692 w 81494"/>
                <a:gd name="connsiteY1" fmla="*/ 50268 h 128220"/>
                <a:gd name="connsiteX2" fmla="*/ 50268 w 81494"/>
                <a:gd name="connsiteY2" fmla="*/ 127758 h 128220"/>
                <a:gd name="connsiteX3" fmla="*/ 52581 w 81494"/>
                <a:gd name="connsiteY3" fmla="*/ 128220 h 128220"/>
                <a:gd name="connsiteX4" fmla="*/ 81495 w 81494"/>
                <a:gd name="connsiteY4" fmla="*/ 2386 h 128220"/>
                <a:gd name="connsiteX5" fmla="*/ 79182 w 81494"/>
                <a:gd name="connsiteY5" fmla="*/ 1692 h 12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94" h="128220">
                  <a:moveTo>
                    <a:pt x="79182" y="1692"/>
                  </a:moveTo>
                  <a:cubicBezTo>
                    <a:pt x="44253" y="-6404"/>
                    <a:pt x="9556" y="15339"/>
                    <a:pt x="1692" y="50268"/>
                  </a:cubicBezTo>
                  <a:cubicBezTo>
                    <a:pt x="-6404" y="85196"/>
                    <a:pt x="15339" y="119893"/>
                    <a:pt x="50268" y="127758"/>
                  </a:cubicBezTo>
                  <a:cubicBezTo>
                    <a:pt x="50961" y="127758"/>
                    <a:pt x="51887" y="127989"/>
                    <a:pt x="52581" y="128220"/>
                  </a:cubicBezTo>
                  <a:lnTo>
                    <a:pt x="81495" y="2386"/>
                  </a:lnTo>
                  <a:cubicBezTo>
                    <a:pt x="81495" y="2386"/>
                    <a:pt x="80107" y="1923"/>
                    <a:pt x="79182" y="1692"/>
                  </a:cubicBezTo>
                  <a:close/>
                </a:path>
              </a:pathLst>
            </a:custGeom>
            <a:solidFill>
              <a:srgbClr val="FFFFFF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74" name="Forma libre: forma 173">
              <a:extLst>
                <a:ext uri="{FF2B5EF4-FFF2-40B4-BE49-F238E27FC236}">
                  <a16:creationId xmlns:a16="http://schemas.microsoft.com/office/drawing/2014/main" id="{DE308D0D-44D1-BBA9-8192-C1A2B5E722CF}"/>
                </a:ext>
              </a:extLst>
            </p:cNvPr>
            <p:cNvSpPr/>
            <p:nvPr/>
          </p:nvSpPr>
          <p:spPr>
            <a:xfrm>
              <a:off x="1797008" y="4825068"/>
              <a:ext cx="76851" cy="126992"/>
            </a:xfrm>
            <a:custGeom>
              <a:avLst/>
              <a:gdLst>
                <a:gd name="connsiteX0" fmla="*/ 75177 w 76851"/>
                <a:gd name="connsiteY0" fmla="*/ 77028 h 126992"/>
                <a:gd name="connsiteX1" fmla="*/ 28914 w 76851"/>
                <a:gd name="connsiteY1" fmla="*/ 0 h 126992"/>
                <a:gd name="connsiteX2" fmla="*/ 0 w 76851"/>
                <a:gd name="connsiteY2" fmla="*/ 125835 h 126992"/>
                <a:gd name="connsiteX3" fmla="*/ 75177 w 76851"/>
                <a:gd name="connsiteY3" fmla="*/ 76796 h 12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851" h="126992">
                  <a:moveTo>
                    <a:pt x="75177" y="77028"/>
                  </a:moveTo>
                  <a:cubicBezTo>
                    <a:pt x="83042" y="43024"/>
                    <a:pt x="62455" y="9021"/>
                    <a:pt x="28914" y="0"/>
                  </a:cubicBezTo>
                  <a:lnTo>
                    <a:pt x="0" y="125835"/>
                  </a:lnTo>
                  <a:cubicBezTo>
                    <a:pt x="34003" y="132312"/>
                    <a:pt x="67544" y="111031"/>
                    <a:pt x="75177" y="76796"/>
                  </a:cubicBezTo>
                  <a:close/>
                </a:path>
              </a:pathLst>
            </a:custGeom>
            <a:solidFill>
              <a:srgbClr val="E6E7E8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75" name="Forma libre: forma 174">
              <a:extLst>
                <a:ext uri="{FF2B5EF4-FFF2-40B4-BE49-F238E27FC236}">
                  <a16:creationId xmlns:a16="http://schemas.microsoft.com/office/drawing/2014/main" id="{C7823851-061D-0BDD-8C1B-1481BAEC0D30}"/>
                </a:ext>
              </a:extLst>
            </p:cNvPr>
            <p:cNvSpPr/>
            <p:nvPr/>
          </p:nvSpPr>
          <p:spPr>
            <a:xfrm>
              <a:off x="1443560" y="5086453"/>
              <a:ext cx="1621280" cy="131617"/>
            </a:xfrm>
            <a:custGeom>
              <a:avLst/>
              <a:gdLst>
                <a:gd name="connsiteX0" fmla="*/ 0 w 1621280"/>
                <a:gd name="connsiteY0" fmla="*/ 0 h 131617"/>
                <a:gd name="connsiteX1" fmla="*/ 1621281 w 1621280"/>
                <a:gd name="connsiteY1" fmla="*/ 0 h 131617"/>
                <a:gd name="connsiteX2" fmla="*/ 1621281 w 1621280"/>
                <a:gd name="connsiteY2" fmla="*/ 131618 h 131617"/>
                <a:gd name="connsiteX3" fmla="*/ 0 w 1621280"/>
                <a:gd name="connsiteY3" fmla="*/ 131618 h 131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1280" h="131617">
                  <a:moveTo>
                    <a:pt x="0" y="0"/>
                  </a:moveTo>
                  <a:lnTo>
                    <a:pt x="1621281" y="0"/>
                  </a:lnTo>
                  <a:lnTo>
                    <a:pt x="1621281" y="131618"/>
                  </a:lnTo>
                  <a:lnTo>
                    <a:pt x="0" y="131618"/>
                  </a:lnTo>
                  <a:close/>
                </a:path>
              </a:pathLst>
            </a:custGeom>
            <a:solidFill>
              <a:srgbClr val="94A3AA"/>
            </a:solidFill>
            <a:ln w="22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</p:grpSp>
      <p:grpSp>
        <p:nvGrpSpPr>
          <p:cNvPr id="207" name="Grupo 206">
            <a:extLst>
              <a:ext uri="{FF2B5EF4-FFF2-40B4-BE49-F238E27FC236}">
                <a16:creationId xmlns:a16="http://schemas.microsoft.com/office/drawing/2014/main" id="{69D20C54-E6C0-2BBA-41A5-EDFD960296AC}"/>
              </a:ext>
            </a:extLst>
          </p:cNvPr>
          <p:cNvGrpSpPr/>
          <p:nvPr/>
        </p:nvGrpSpPr>
        <p:grpSpPr>
          <a:xfrm>
            <a:off x="3210565" y="4098552"/>
            <a:ext cx="2007101" cy="1670647"/>
            <a:chOff x="3948829" y="3865950"/>
            <a:chExt cx="1619199" cy="1347770"/>
          </a:xfrm>
        </p:grpSpPr>
        <p:sp>
          <p:nvSpPr>
            <p:cNvPr id="204" name="Rectángulo: esquinas redondeadas 203">
              <a:extLst>
                <a:ext uri="{FF2B5EF4-FFF2-40B4-BE49-F238E27FC236}">
                  <a16:creationId xmlns:a16="http://schemas.microsoft.com/office/drawing/2014/main" id="{69D71261-B28B-F671-E707-982EF03ACC2C}"/>
                </a:ext>
              </a:extLst>
            </p:cNvPr>
            <p:cNvSpPr/>
            <p:nvPr/>
          </p:nvSpPr>
          <p:spPr>
            <a:xfrm>
              <a:off x="3948829" y="3865950"/>
              <a:ext cx="1619199" cy="1121038"/>
            </a:xfrm>
            <a:prstGeom prst="roundRect">
              <a:avLst>
                <a:gd name="adj" fmla="val 420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86" name="Forma libre: forma 185">
              <a:extLst>
                <a:ext uri="{FF2B5EF4-FFF2-40B4-BE49-F238E27FC236}">
                  <a16:creationId xmlns:a16="http://schemas.microsoft.com/office/drawing/2014/main" id="{3A278D19-3362-11AD-AAB4-F6C680A105D1}"/>
                </a:ext>
              </a:extLst>
            </p:cNvPr>
            <p:cNvSpPr/>
            <p:nvPr/>
          </p:nvSpPr>
          <p:spPr>
            <a:xfrm>
              <a:off x="4063246" y="3943056"/>
              <a:ext cx="1390367" cy="979875"/>
            </a:xfrm>
            <a:custGeom>
              <a:avLst/>
              <a:gdLst>
                <a:gd name="connsiteX0" fmla="*/ 0 w 1330376"/>
                <a:gd name="connsiteY0" fmla="*/ 0 h 979875"/>
                <a:gd name="connsiteX1" fmla="*/ 1330377 w 1330376"/>
                <a:gd name="connsiteY1" fmla="*/ 0 h 979875"/>
                <a:gd name="connsiteX2" fmla="*/ 1330377 w 1330376"/>
                <a:gd name="connsiteY2" fmla="*/ 979876 h 979875"/>
                <a:gd name="connsiteX3" fmla="*/ 0 w 1330376"/>
                <a:gd name="connsiteY3" fmla="*/ 979876 h 97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0376" h="979875">
                  <a:moveTo>
                    <a:pt x="0" y="0"/>
                  </a:moveTo>
                  <a:lnTo>
                    <a:pt x="1330377" y="0"/>
                  </a:lnTo>
                  <a:lnTo>
                    <a:pt x="1330377" y="979876"/>
                  </a:lnTo>
                  <a:lnTo>
                    <a:pt x="0" y="979876"/>
                  </a:lnTo>
                  <a:close/>
                </a:path>
              </a:pathLst>
            </a:custGeom>
            <a:solidFill>
              <a:srgbClr val="D1D3D4"/>
            </a:solidFill>
            <a:ln w="33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89" name="Forma libre: forma 188">
              <a:extLst>
                <a:ext uri="{FF2B5EF4-FFF2-40B4-BE49-F238E27FC236}">
                  <a16:creationId xmlns:a16="http://schemas.microsoft.com/office/drawing/2014/main" id="{01BC78BF-D0EC-92B4-2571-D7124BDC4078}"/>
                </a:ext>
              </a:extLst>
            </p:cNvPr>
            <p:cNvSpPr/>
            <p:nvPr/>
          </p:nvSpPr>
          <p:spPr>
            <a:xfrm>
              <a:off x="4766900" y="4173849"/>
              <a:ext cx="534206" cy="400571"/>
            </a:xfrm>
            <a:custGeom>
              <a:avLst/>
              <a:gdLst>
                <a:gd name="connsiteX0" fmla="*/ 0 w 534206"/>
                <a:gd name="connsiteY0" fmla="*/ 0 h 400571"/>
                <a:gd name="connsiteX1" fmla="*/ 534207 w 534206"/>
                <a:gd name="connsiteY1" fmla="*/ 0 h 400571"/>
                <a:gd name="connsiteX2" fmla="*/ 534207 w 534206"/>
                <a:gd name="connsiteY2" fmla="*/ 400572 h 400571"/>
                <a:gd name="connsiteX3" fmla="*/ 0 w 534206"/>
                <a:gd name="connsiteY3" fmla="*/ 400572 h 40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206" h="400571">
                  <a:moveTo>
                    <a:pt x="0" y="0"/>
                  </a:moveTo>
                  <a:lnTo>
                    <a:pt x="534207" y="0"/>
                  </a:lnTo>
                  <a:lnTo>
                    <a:pt x="534207" y="400572"/>
                  </a:lnTo>
                  <a:lnTo>
                    <a:pt x="0" y="400572"/>
                  </a:lnTo>
                  <a:close/>
                </a:path>
              </a:pathLst>
            </a:custGeom>
            <a:solidFill>
              <a:srgbClr val="BCBEC0"/>
            </a:solidFill>
            <a:ln w="33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90" name="Forma libre: forma 189">
              <a:extLst>
                <a:ext uri="{FF2B5EF4-FFF2-40B4-BE49-F238E27FC236}">
                  <a16:creationId xmlns:a16="http://schemas.microsoft.com/office/drawing/2014/main" id="{F37F03F9-A4E6-B715-BFF3-2B9A4B3F3F27}"/>
                </a:ext>
              </a:extLst>
            </p:cNvPr>
            <p:cNvSpPr/>
            <p:nvPr/>
          </p:nvSpPr>
          <p:spPr>
            <a:xfrm>
              <a:off x="4190249" y="4719330"/>
              <a:ext cx="1049843" cy="157178"/>
            </a:xfrm>
            <a:custGeom>
              <a:avLst/>
              <a:gdLst>
                <a:gd name="connsiteX0" fmla="*/ 0 w 1049843"/>
                <a:gd name="connsiteY0" fmla="*/ 0 h 157178"/>
                <a:gd name="connsiteX1" fmla="*/ 1049844 w 1049843"/>
                <a:gd name="connsiteY1" fmla="*/ 0 h 157178"/>
                <a:gd name="connsiteX2" fmla="*/ 1049844 w 1049843"/>
                <a:gd name="connsiteY2" fmla="*/ 157178 h 157178"/>
                <a:gd name="connsiteX3" fmla="*/ 0 w 1049843"/>
                <a:gd name="connsiteY3" fmla="*/ 157178 h 15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9843" h="157178">
                  <a:moveTo>
                    <a:pt x="0" y="0"/>
                  </a:moveTo>
                  <a:lnTo>
                    <a:pt x="1049844" y="0"/>
                  </a:lnTo>
                  <a:lnTo>
                    <a:pt x="1049844" y="157178"/>
                  </a:lnTo>
                  <a:lnTo>
                    <a:pt x="0" y="157178"/>
                  </a:lnTo>
                  <a:close/>
                </a:path>
              </a:pathLst>
            </a:custGeom>
            <a:solidFill>
              <a:srgbClr val="BCBEC0"/>
            </a:solidFill>
            <a:ln w="331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grpSp>
          <p:nvGrpSpPr>
            <p:cNvPr id="192" name="Gráfico 48">
              <a:extLst>
                <a:ext uri="{FF2B5EF4-FFF2-40B4-BE49-F238E27FC236}">
                  <a16:creationId xmlns:a16="http://schemas.microsoft.com/office/drawing/2014/main" id="{BEF0F684-ECB3-6CB1-0EE7-E9C4BA76ADFD}"/>
                </a:ext>
              </a:extLst>
            </p:cNvPr>
            <p:cNvGrpSpPr/>
            <p:nvPr/>
          </p:nvGrpSpPr>
          <p:grpSpPr>
            <a:xfrm>
              <a:off x="4409768" y="4043199"/>
              <a:ext cx="212886" cy="265942"/>
              <a:chOff x="6753216" y="4219810"/>
              <a:chExt cx="212886" cy="265942"/>
            </a:xfrm>
            <a:solidFill>
              <a:srgbClr val="BCBEC0"/>
            </a:solidFill>
          </p:grpSpPr>
          <p:sp>
            <p:nvSpPr>
              <p:cNvPr id="200" name="Forma libre: forma 199">
                <a:extLst>
                  <a:ext uri="{FF2B5EF4-FFF2-40B4-BE49-F238E27FC236}">
                    <a16:creationId xmlns:a16="http://schemas.microsoft.com/office/drawing/2014/main" id="{23084489-58AD-9D07-6117-6F7B101E8C19}"/>
                  </a:ext>
                </a:extLst>
              </p:cNvPr>
              <p:cNvSpPr/>
              <p:nvPr/>
            </p:nvSpPr>
            <p:spPr>
              <a:xfrm>
                <a:off x="6753216" y="4219810"/>
                <a:ext cx="212886" cy="41449"/>
              </a:xfrm>
              <a:custGeom>
                <a:avLst/>
                <a:gdLst>
                  <a:gd name="connsiteX0" fmla="*/ 0 w 212886"/>
                  <a:gd name="connsiteY0" fmla="*/ 0 h 41449"/>
                  <a:gd name="connsiteX1" fmla="*/ 212887 w 212886"/>
                  <a:gd name="connsiteY1" fmla="*/ 0 h 41449"/>
                  <a:gd name="connsiteX2" fmla="*/ 212887 w 212886"/>
                  <a:gd name="connsiteY2" fmla="*/ 41450 h 41449"/>
                  <a:gd name="connsiteX3" fmla="*/ 0 w 212886"/>
                  <a:gd name="connsiteY3" fmla="*/ 41450 h 41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6" h="41449">
                    <a:moveTo>
                      <a:pt x="0" y="0"/>
                    </a:moveTo>
                    <a:lnTo>
                      <a:pt x="212887" y="0"/>
                    </a:lnTo>
                    <a:lnTo>
                      <a:pt x="212887" y="41450"/>
                    </a:lnTo>
                    <a:lnTo>
                      <a:pt x="0" y="41450"/>
                    </a:lnTo>
                    <a:close/>
                  </a:path>
                </a:pathLst>
              </a:custGeom>
              <a:solidFill>
                <a:srgbClr val="BCBEC0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201" name="Forma libre: forma 200">
                <a:extLst>
                  <a:ext uri="{FF2B5EF4-FFF2-40B4-BE49-F238E27FC236}">
                    <a16:creationId xmlns:a16="http://schemas.microsoft.com/office/drawing/2014/main" id="{17FB17DB-5882-909E-786C-A62C7EAB4813}"/>
                  </a:ext>
                </a:extLst>
              </p:cNvPr>
              <p:cNvSpPr/>
              <p:nvPr/>
            </p:nvSpPr>
            <p:spPr>
              <a:xfrm>
                <a:off x="6753216" y="4294752"/>
                <a:ext cx="212886" cy="41449"/>
              </a:xfrm>
              <a:custGeom>
                <a:avLst/>
                <a:gdLst>
                  <a:gd name="connsiteX0" fmla="*/ 0 w 212886"/>
                  <a:gd name="connsiteY0" fmla="*/ 0 h 41449"/>
                  <a:gd name="connsiteX1" fmla="*/ 212887 w 212886"/>
                  <a:gd name="connsiteY1" fmla="*/ 0 h 41449"/>
                  <a:gd name="connsiteX2" fmla="*/ 212887 w 212886"/>
                  <a:gd name="connsiteY2" fmla="*/ 41450 h 41449"/>
                  <a:gd name="connsiteX3" fmla="*/ 0 w 212886"/>
                  <a:gd name="connsiteY3" fmla="*/ 41450 h 41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6" h="41449">
                    <a:moveTo>
                      <a:pt x="0" y="0"/>
                    </a:moveTo>
                    <a:lnTo>
                      <a:pt x="212887" y="0"/>
                    </a:lnTo>
                    <a:lnTo>
                      <a:pt x="212887" y="41450"/>
                    </a:lnTo>
                    <a:lnTo>
                      <a:pt x="0" y="41450"/>
                    </a:lnTo>
                    <a:close/>
                  </a:path>
                </a:pathLst>
              </a:custGeom>
              <a:solidFill>
                <a:srgbClr val="BCBEC0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202" name="Forma libre: forma 201">
                <a:extLst>
                  <a:ext uri="{FF2B5EF4-FFF2-40B4-BE49-F238E27FC236}">
                    <a16:creationId xmlns:a16="http://schemas.microsoft.com/office/drawing/2014/main" id="{F3C2F8B3-9BD7-5B50-9D28-E02CE9501572}"/>
                  </a:ext>
                </a:extLst>
              </p:cNvPr>
              <p:cNvSpPr/>
              <p:nvPr/>
            </p:nvSpPr>
            <p:spPr>
              <a:xfrm>
                <a:off x="6753216" y="4369693"/>
                <a:ext cx="212886" cy="41449"/>
              </a:xfrm>
              <a:custGeom>
                <a:avLst/>
                <a:gdLst>
                  <a:gd name="connsiteX0" fmla="*/ 0 w 212886"/>
                  <a:gd name="connsiteY0" fmla="*/ 0 h 41449"/>
                  <a:gd name="connsiteX1" fmla="*/ 212887 w 212886"/>
                  <a:gd name="connsiteY1" fmla="*/ 0 h 41449"/>
                  <a:gd name="connsiteX2" fmla="*/ 212887 w 212886"/>
                  <a:gd name="connsiteY2" fmla="*/ 41450 h 41449"/>
                  <a:gd name="connsiteX3" fmla="*/ 0 w 212886"/>
                  <a:gd name="connsiteY3" fmla="*/ 41450 h 41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6" h="41449">
                    <a:moveTo>
                      <a:pt x="0" y="0"/>
                    </a:moveTo>
                    <a:lnTo>
                      <a:pt x="212887" y="0"/>
                    </a:lnTo>
                    <a:lnTo>
                      <a:pt x="212887" y="41450"/>
                    </a:lnTo>
                    <a:lnTo>
                      <a:pt x="0" y="41450"/>
                    </a:lnTo>
                    <a:close/>
                  </a:path>
                </a:pathLst>
              </a:custGeom>
              <a:solidFill>
                <a:srgbClr val="BCBEC0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203" name="Forma libre: forma 202">
                <a:extLst>
                  <a:ext uri="{FF2B5EF4-FFF2-40B4-BE49-F238E27FC236}">
                    <a16:creationId xmlns:a16="http://schemas.microsoft.com/office/drawing/2014/main" id="{A7BC247A-139A-C3C7-DE25-EA88C78B1D2C}"/>
                  </a:ext>
                </a:extLst>
              </p:cNvPr>
              <p:cNvSpPr/>
              <p:nvPr/>
            </p:nvSpPr>
            <p:spPr>
              <a:xfrm>
                <a:off x="6753216" y="4444303"/>
                <a:ext cx="212886" cy="41449"/>
              </a:xfrm>
              <a:custGeom>
                <a:avLst/>
                <a:gdLst>
                  <a:gd name="connsiteX0" fmla="*/ 0 w 212886"/>
                  <a:gd name="connsiteY0" fmla="*/ 0 h 41449"/>
                  <a:gd name="connsiteX1" fmla="*/ 212887 w 212886"/>
                  <a:gd name="connsiteY1" fmla="*/ 0 h 41449"/>
                  <a:gd name="connsiteX2" fmla="*/ 212887 w 212886"/>
                  <a:gd name="connsiteY2" fmla="*/ 41450 h 41449"/>
                  <a:gd name="connsiteX3" fmla="*/ 0 w 212886"/>
                  <a:gd name="connsiteY3" fmla="*/ 41450 h 41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6" h="41449">
                    <a:moveTo>
                      <a:pt x="0" y="0"/>
                    </a:moveTo>
                    <a:lnTo>
                      <a:pt x="212887" y="0"/>
                    </a:lnTo>
                    <a:lnTo>
                      <a:pt x="212887" y="41450"/>
                    </a:lnTo>
                    <a:lnTo>
                      <a:pt x="0" y="41450"/>
                    </a:lnTo>
                    <a:close/>
                  </a:path>
                </a:pathLst>
              </a:custGeom>
              <a:solidFill>
                <a:srgbClr val="BCBEC0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</p:grpSp>
        <p:grpSp>
          <p:nvGrpSpPr>
            <p:cNvPr id="193" name="Gráfico 48">
              <a:extLst>
                <a:ext uri="{FF2B5EF4-FFF2-40B4-BE49-F238E27FC236}">
                  <a16:creationId xmlns:a16="http://schemas.microsoft.com/office/drawing/2014/main" id="{AA6ADF89-F02D-09FC-1624-5AEDC9874522}"/>
                </a:ext>
              </a:extLst>
            </p:cNvPr>
            <p:cNvGrpSpPr/>
            <p:nvPr/>
          </p:nvGrpSpPr>
          <p:grpSpPr>
            <a:xfrm>
              <a:off x="4161068" y="4043199"/>
              <a:ext cx="207581" cy="271579"/>
              <a:chOff x="6504516" y="4219810"/>
              <a:chExt cx="207581" cy="271579"/>
            </a:xfrm>
          </p:grpSpPr>
          <p:sp>
            <p:nvSpPr>
              <p:cNvPr id="198" name="Forma libre: forma 197">
                <a:extLst>
                  <a:ext uri="{FF2B5EF4-FFF2-40B4-BE49-F238E27FC236}">
                    <a16:creationId xmlns:a16="http://schemas.microsoft.com/office/drawing/2014/main" id="{301F1AC7-2BA4-891A-56A7-9A1D2C4E6D58}"/>
                  </a:ext>
                </a:extLst>
              </p:cNvPr>
              <p:cNvSpPr/>
              <p:nvPr/>
            </p:nvSpPr>
            <p:spPr>
              <a:xfrm>
                <a:off x="6504516" y="4219810"/>
                <a:ext cx="207581" cy="271579"/>
              </a:xfrm>
              <a:custGeom>
                <a:avLst/>
                <a:gdLst>
                  <a:gd name="connsiteX0" fmla="*/ 0 w 207581"/>
                  <a:gd name="connsiteY0" fmla="*/ 0 h 271579"/>
                  <a:gd name="connsiteX1" fmla="*/ 207581 w 207581"/>
                  <a:gd name="connsiteY1" fmla="*/ 0 h 271579"/>
                  <a:gd name="connsiteX2" fmla="*/ 207581 w 207581"/>
                  <a:gd name="connsiteY2" fmla="*/ 271580 h 271579"/>
                  <a:gd name="connsiteX3" fmla="*/ 0 w 207581"/>
                  <a:gd name="connsiteY3" fmla="*/ 271580 h 271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581" h="271579">
                    <a:moveTo>
                      <a:pt x="0" y="0"/>
                    </a:moveTo>
                    <a:lnTo>
                      <a:pt x="207581" y="0"/>
                    </a:lnTo>
                    <a:lnTo>
                      <a:pt x="207581" y="271580"/>
                    </a:lnTo>
                    <a:lnTo>
                      <a:pt x="0" y="271580"/>
                    </a:lnTo>
                    <a:close/>
                  </a:path>
                </a:pathLst>
              </a:custGeom>
              <a:solidFill>
                <a:srgbClr val="FFFFFF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99" name="Forma libre: forma 198">
                <a:extLst>
                  <a:ext uri="{FF2B5EF4-FFF2-40B4-BE49-F238E27FC236}">
                    <a16:creationId xmlns:a16="http://schemas.microsoft.com/office/drawing/2014/main" id="{86273412-150B-8B8D-60F0-1E905B8954D8}"/>
                  </a:ext>
                </a:extLst>
              </p:cNvPr>
              <p:cNvSpPr/>
              <p:nvPr/>
            </p:nvSpPr>
            <p:spPr>
              <a:xfrm>
                <a:off x="6504516" y="4243378"/>
                <a:ext cx="207581" cy="248012"/>
              </a:xfrm>
              <a:custGeom>
                <a:avLst/>
                <a:gdLst>
                  <a:gd name="connsiteX0" fmla="*/ 205260 w 207581"/>
                  <a:gd name="connsiteY0" fmla="*/ 180035 h 248012"/>
                  <a:gd name="connsiteX1" fmla="*/ 193654 w 207581"/>
                  <a:gd name="connsiteY1" fmla="*/ 157154 h 248012"/>
                  <a:gd name="connsiteX2" fmla="*/ 146899 w 207581"/>
                  <a:gd name="connsiteY2" fmla="*/ 142895 h 248012"/>
                  <a:gd name="connsiteX3" fmla="*/ 134298 w 207581"/>
                  <a:gd name="connsiteY3" fmla="*/ 138916 h 248012"/>
                  <a:gd name="connsiteX4" fmla="*/ 129655 w 207581"/>
                  <a:gd name="connsiteY4" fmla="*/ 125321 h 248012"/>
                  <a:gd name="connsiteX5" fmla="*/ 129324 w 207581"/>
                  <a:gd name="connsiteY5" fmla="*/ 125321 h 248012"/>
                  <a:gd name="connsiteX6" fmla="*/ 129324 w 207581"/>
                  <a:gd name="connsiteY6" fmla="*/ 112388 h 248012"/>
                  <a:gd name="connsiteX7" fmla="*/ 132971 w 207581"/>
                  <a:gd name="connsiteY7" fmla="*/ 109072 h 248012"/>
                  <a:gd name="connsiteX8" fmla="*/ 135956 w 207581"/>
                  <a:gd name="connsiteY8" fmla="*/ 103104 h 248012"/>
                  <a:gd name="connsiteX9" fmla="*/ 138940 w 207581"/>
                  <a:gd name="connsiteY9" fmla="*/ 92161 h 248012"/>
                  <a:gd name="connsiteX10" fmla="*/ 144909 w 207581"/>
                  <a:gd name="connsiteY10" fmla="*/ 85529 h 248012"/>
                  <a:gd name="connsiteX11" fmla="*/ 148225 w 207581"/>
                  <a:gd name="connsiteY11" fmla="*/ 66959 h 248012"/>
                  <a:gd name="connsiteX12" fmla="*/ 144909 w 207581"/>
                  <a:gd name="connsiteY12" fmla="*/ 63975 h 248012"/>
                  <a:gd name="connsiteX13" fmla="*/ 143583 w 207581"/>
                  <a:gd name="connsiteY13" fmla="*/ 67291 h 248012"/>
                  <a:gd name="connsiteX14" fmla="*/ 143583 w 207581"/>
                  <a:gd name="connsiteY14" fmla="*/ 67291 h 248012"/>
                  <a:gd name="connsiteX15" fmla="*/ 145572 w 207581"/>
                  <a:gd name="connsiteY15" fmla="*/ 60327 h 248012"/>
                  <a:gd name="connsiteX16" fmla="*/ 146899 w 207581"/>
                  <a:gd name="connsiteY16" fmla="*/ 47063 h 248012"/>
                  <a:gd name="connsiteX17" fmla="*/ 141925 w 207581"/>
                  <a:gd name="connsiteY17" fmla="*/ 17219 h 248012"/>
                  <a:gd name="connsiteX18" fmla="*/ 118713 w 207581"/>
                  <a:gd name="connsiteY18" fmla="*/ 2629 h 248012"/>
                  <a:gd name="connsiteX19" fmla="*/ 115065 w 207581"/>
                  <a:gd name="connsiteY19" fmla="*/ 3292 h 248012"/>
                  <a:gd name="connsiteX20" fmla="*/ 107107 w 207581"/>
                  <a:gd name="connsiteY20" fmla="*/ 639 h 248012"/>
                  <a:gd name="connsiteX21" fmla="*/ 67978 w 207581"/>
                  <a:gd name="connsiteY21" fmla="*/ 14235 h 248012"/>
                  <a:gd name="connsiteX22" fmla="*/ 60683 w 207581"/>
                  <a:gd name="connsiteY22" fmla="*/ 46732 h 248012"/>
                  <a:gd name="connsiteX23" fmla="*/ 62009 w 207581"/>
                  <a:gd name="connsiteY23" fmla="*/ 59001 h 248012"/>
                  <a:gd name="connsiteX24" fmla="*/ 63004 w 207581"/>
                  <a:gd name="connsiteY24" fmla="*/ 64970 h 248012"/>
                  <a:gd name="connsiteX25" fmla="*/ 62341 w 207581"/>
                  <a:gd name="connsiteY25" fmla="*/ 63643 h 248012"/>
                  <a:gd name="connsiteX26" fmla="*/ 59025 w 207581"/>
                  <a:gd name="connsiteY26" fmla="*/ 66628 h 248012"/>
                  <a:gd name="connsiteX27" fmla="*/ 62341 w 207581"/>
                  <a:gd name="connsiteY27" fmla="*/ 85197 h 248012"/>
                  <a:gd name="connsiteX28" fmla="*/ 68309 w 207581"/>
                  <a:gd name="connsiteY28" fmla="*/ 91829 h 248012"/>
                  <a:gd name="connsiteX29" fmla="*/ 71294 w 207581"/>
                  <a:gd name="connsiteY29" fmla="*/ 102772 h 248012"/>
                  <a:gd name="connsiteX30" fmla="*/ 74278 w 207581"/>
                  <a:gd name="connsiteY30" fmla="*/ 108741 h 248012"/>
                  <a:gd name="connsiteX31" fmla="*/ 79252 w 207581"/>
                  <a:gd name="connsiteY31" fmla="*/ 113383 h 248012"/>
                  <a:gd name="connsiteX32" fmla="*/ 79252 w 207581"/>
                  <a:gd name="connsiteY32" fmla="*/ 125652 h 248012"/>
                  <a:gd name="connsiteX33" fmla="*/ 78921 w 207581"/>
                  <a:gd name="connsiteY33" fmla="*/ 125652 h 248012"/>
                  <a:gd name="connsiteX34" fmla="*/ 74278 w 207581"/>
                  <a:gd name="connsiteY34" fmla="*/ 138916 h 248012"/>
                  <a:gd name="connsiteX35" fmla="*/ 69304 w 207581"/>
                  <a:gd name="connsiteY35" fmla="*/ 140243 h 248012"/>
                  <a:gd name="connsiteX36" fmla="*/ 67315 w 207581"/>
                  <a:gd name="connsiteY36" fmla="*/ 140906 h 248012"/>
                  <a:gd name="connsiteX37" fmla="*/ 64993 w 207581"/>
                  <a:gd name="connsiteY37" fmla="*/ 141569 h 248012"/>
                  <a:gd name="connsiteX38" fmla="*/ 61346 w 207581"/>
                  <a:gd name="connsiteY38" fmla="*/ 142564 h 248012"/>
                  <a:gd name="connsiteX39" fmla="*/ 14590 w 207581"/>
                  <a:gd name="connsiteY39" fmla="*/ 156823 h 248012"/>
                  <a:gd name="connsiteX40" fmla="*/ 1658 w 207581"/>
                  <a:gd name="connsiteY40" fmla="*/ 182356 h 248012"/>
                  <a:gd name="connsiteX41" fmla="*/ 0 w 207581"/>
                  <a:gd name="connsiteY41" fmla="*/ 189983 h 248012"/>
                  <a:gd name="connsiteX42" fmla="*/ 0 w 207581"/>
                  <a:gd name="connsiteY42" fmla="*/ 248012 h 248012"/>
                  <a:gd name="connsiteX43" fmla="*/ 207581 w 207581"/>
                  <a:gd name="connsiteY43" fmla="*/ 248012 h 248012"/>
                  <a:gd name="connsiteX44" fmla="*/ 207581 w 207581"/>
                  <a:gd name="connsiteY44" fmla="*/ 190646 h 248012"/>
                  <a:gd name="connsiteX45" fmla="*/ 205260 w 207581"/>
                  <a:gd name="connsiteY45" fmla="*/ 180035 h 248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07581" h="248012">
                    <a:moveTo>
                      <a:pt x="205260" y="180035"/>
                    </a:moveTo>
                    <a:cubicBezTo>
                      <a:pt x="199954" y="169423"/>
                      <a:pt x="194317" y="157486"/>
                      <a:pt x="193654" y="157154"/>
                    </a:cubicBezTo>
                    <a:cubicBezTo>
                      <a:pt x="192991" y="156823"/>
                      <a:pt x="164805" y="148201"/>
                      <a:pt x="146899" y="142895"/>
                    </a:cubicBezTo>
                    <a:cubicBezTo>
                      <a:pt x="141261" y="141238"/>
                      <a:pt x="136619" y="139911"/>
                      <a:pt x="134298" y="138916"/>
                    </a:cubicBezTo>
                    <a:lnTo>
                      <a:pt x="129655" y="125321"/>
                    </a:lnTo>
                    <a:lnTo>
                      <a:pt x="129324" y="125321"/>
                    </a:lnTo>
                    <a:cubicBezTo>
                      <a:pt x="129324" y="125321"/>
                      <a:pt x="129324" y="112388"/>
                      <a:pt x="129324" y="112388"/>
                    </a:cubicBezTo>
                    <a:cubicBezTo>
                      <a:pt x="130650" y="111394"/>
                      <a:pt x="131977" y="110399"/>
                      <a:pt x="132971" y="109072"/>
                    </a:cubicBezTo>
                    <a:cubicBezTo>
                      <a:pt x="134298" y="107414"/>
                      <a:pt x="135293" y="105425"/>
                      <a:pt x="135956" y="103104"/>
                    </a:cubicBezTo>
                    <a:cubicBezTo>
                      <a:pt x="136951" y="99788"/>
                      <a:pt x="136619" y="94814"/>
                      <a:pt x="138940" y="92161"/>
                    </a:cubicBezTo>
                    <a:cubicBezTo>
                      <a:pt x="141261" y="89840"/>
                      <a:pt x="143583" y="88845"/>
                      <a:pt x="144909" y="85529"/>
                    </a:cubicBezTo>
                    <a:cubicBezTo>
                      <a:pt x="147562" y="79892"/>
                      <a:pt x="148557" y="72928"/>
                      <a:pt x="148225" y="66959"/>
                    </a:cubicBezTo>
                    <a:cubicBezTo>
                      <a:pt x="148225" y="65301"/>
                      <a:pt x="147230" y="62317"/>
                      <a:pt x="144909" y="63975"/>
                    </a:cubicBezTo>
                    <a:cubicBezTo>
                      <a:pt x="143914" y="64638"/>
                      <a:pt x="144246" y="66628"/>
                      <a:pt x="143583" y="67291"/>
                    </a:cubicBezTo>
                    <a:cubicBezTo>
                      <a:pt x="143583" y="67291"/>
                      <a:pt x="143583" y="67291"/>
                      <a:pt x="143583" y="67291"/>
                    </a:cubicBezTo>
                    <a:cubicBezTo>
                      <a:pt x="144577" y="64638"/>
                      <a:pt x="145241" y="61654"/>
                      <a:pt x="145572" y="60327"/>
                    </a:cubicBezTo>
                    <a:cubicBezTo>
                      <a:pt x="146899" y="53364"/>
                      <a:pt x="146567" y="50048"/>
                      <a:pt x="146899" y="47063"/>
                    </a:cubicBezTo>
                    <a:cubicBezTo>
                      <a:pt x="148225" y="36452"/>
                      <a:pt x="148557" y="26173"/>
                      <a:pt x="141925" y="17219"/>
                    </a:cubicBezTo>
                    <a:cubicBezTo>
                      <a:pt x="134961" y="7603"/>
                      <a:pt x="124350" y="1966"/>
                      <a:pt x="118713" y="2629"/>
                    </a:cubicBezTo>
                    <a:cubicBezTo>
                      <a:pt x="118713" y="2629"/>
                      <a:pt x="114733" y="2961"/>
                      <a:pt x="115065" y="3292"/>
                    </a:cubicBezTo>
                    <a:cubicBezTo>
                      <a:pt x="113075" y="1634"/>
                      <a:pt x="109428" y="1303"/>
                      <a:pt x="107107" y="639"/>
                    </a:cubicBezTo>
                    <a:cubicBezTo>
                      <a:pt x="93843" y="-2345"/>
                      <a:pt x="77263" y="5613"/>
                      <a:pt x="67978" y="14235"/>
                    </a:cubicBezTo>
                    <a:cubicBezTo>
                      <a:pt x="58030" y="23520"/>
                      <a:pt x="59356" y="35126"/>
                      <a:pt x="60683" y="46732"/>
                    </a:cubicBezTo>
                    <a:cubicBezTo>
                      <a:pt x="61014" y="50711"/>
                      <a:pt x="61014" y="55022"/>
                      <a:pt x="62009" y="59001"/>
                    </a:cubicBezTo>
                    <a:cubicBezTo>
                      <a:pt x="62672" y="61322"/>
                      <a:pt x="63004" y="62980"/>
                      <a:pt x="63004" y="64970"/>
                    </a:cubicBezTo>
                    <a:cubicBezTo>
                      <a:pt x="63004" y="64306"/>
                      <a:pt x="63004" y="63975"/>
                      <a:pt x="62341" y="63643"/>
                    </a:cubicBezTo>
                    <a:cubicBezTo>
                      <a:pt x="60019" y="61985"/>
                      <a:pt x="59025" y="64970"/>
                      <a:pt x="59025" y="66628"/>
                    </a:cubicBezTo>
                    <a:cubicBezTo>
                      <a:pt x="59025" y="72928"/>
                      <a:pt x="59688" y="79560"/>
                      <a:pt x="62341" y="85197"/>
                    </a:cubicBezTo>
                    <a:cubicBezTo>
                      <a:pt x="63999" y="88513"/>
                      <a:pt x="66320" y="89508"/>
                      <a:pt x="68309" y="91829"/>
                    </a:cubicBezTo>
                    <a:cubicBezTo>
                      <a:pt x="70962" y="94482"/>
                      <a:pt x="70299" y="99456"/>
                      <a:pt x="71294" y="102772"/>
                    </a:cubicBezTo>
                    <a:cubicBezTo>
                      <a:pt x="71957" y="105093"/>
                      <a:pt x="72952" y="107083"/>
                      <a:pt x="74278" y="108741"/>
                    </a:cubicBezTo>
                    <a:cubicBezTo>
                      <a:pt x="75605" y="110730"/>
                      <a:pt x="77594" y="112057"/>
                      <a:pt x="79252" y="113383"/>
                    </a:cubicBezTo>
                    <a:lnTo>
                      <a:pt x="79252" y="125652"/>
                    </a:lnTo>
                    <a:lnTo>
                      <a:pt x="78921" y="125652"/>
                    </a:lnTo>
                    <a:cubicBezTo>
                      <a:pt x="78921" y="125652"/>
                      <a:pt x="74278" y="138916"/>
                      <a:pt x="74278" y="138916"/>
                    </a:cubicBezTo>
                    <a:cubicBezTo>
                      <a:pt x="72952" y="139248"/>
                      <a:pt x="71294" y="139911"/>
                      <a:pt x="69304" y="140243"/>
                    </a:cubicBezTo>
                    <a:cubicBezTo>
                      <a:pt x="68641" y="140243"/>
                      <a:pt x="67978" y="140574"/>
                      <a:pt x="67315" y="140906"/>
                    </a:cubicBezTo>
                    <a:cubicBezTo>
                      <a:pt x="66651" y="140906"/>
                      <a:pt x="65988" y="141238"/>
                      <a:pt x="64993" y="141569"/>
                    </a:cubicBezTo>
                    <a:cubicBezTo>
                      <a:pt x="63999" y="141569"/>
                      <a:pt x="62672" y="142232"/>
                      <a:pt x="61346" y="142564"/>
                    </a:cubicBezTo>
                    <a:cubicBezTo>
                      <a:pt x="43440" y="147869"/>
                      <a:pt x="15585" y="156491"/>
                      <a:pt x="14590" y="156823"/>
                    </a:cubicBezTo>
                    <a:cubicBezTo>
                      <a:pt x="13927" y="157154"/>
                      <a:pt x="7295" y="170750"/>
                      <a:pt x="1658" y="182356"/>
                    </a:cubicBezTo>
                    <a:cubicBezTo>
                      <a:pt x="663" y="184677"/>
                      <a:pt x="0" y="187330"/>
                      <a:pt x="0" y="189983"/>
                    </a:cubicBezTo>
                    <a:lnTo>
                      <a:pt x="0" y="248012"/>
                    </a:lnTo>
                    <a:lnTo>
                      <a:pt x="207581" y="248012"/>
                    </a:lnTo>
                    <a:lnTo>
                      <a:pt x="207581" y="190646"/>
                    </a:lnTo>
                    <a:cubicBezTo>
                      <a:pt x="207581" y="186998"/>
                      <a:pt x="206586" y="183351"/>
                      <a:pt x="205260" y="180035"/>
                    </a:cubicBezTo>
                    <a:close/>
                  </a:path>
                </a:pathLst>
              </a:custGeom>
              <a:solidFill>
                <a:srgbClr val="A7A9AC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</p:grpSp>
        <p:grpSp>
          <p:nvGrpSpPr>
            <p:cNvPr id="194" name="Gráfico 48">
              <a:extLst>
                <a:ext uri="{FF2B5EF4-FFF2-40B4-BE49-F238E27FC236}">
                  <a16:creationId xmlns:a16="http://schemas.microsoft.com/office/drawing/2014/main" id="{8A6DA571-C03B-4BDB-78A9-4A5F13479E29}"/>
                </a:ext>
              </a:extLst>
            </p:cNvPr>
            <p:cNvGrpSpPr/>
            <p:nvPr/>
          </p:nvGrpSpPr>
          <p:grpSpPr>
            <a:xfrm>
              <a:off x="4169358" y="4357555"/>
              <a:ext cx="475845" cy="264947"/>
              <a:chOff x="6512806" y="4534166"/>
              <a:chExt cx="475845" cy="264947"/>
            </a:xfrm>
            <a:solidFill>
              <a:srgbClr val="BCBEC0"/>
            </a:solidFill>
          </p:grpSpPr>
          <p:sp>
            <p:nvSpPr>
              <p:cNvPr id="195" name="Forma libre: forma 194">
                <a:extLst>
                  <a:ext uri="{FF2B5EF4-FFF2-40B4-BE49-F238E27FC236}">
                    <a16:creationId xmlns:a16="http://schemas.microsoft.com/office/drawing/2014/main" id="{489A6480-2E91-7048-EDA0-A46132546EBE}"/>
                  </a:ext>
                </a:extLst>
              </p:cNvPr>
              <p:cNvSpPr/>
              <p:nvPr/>
            </p:nvSpPr>
            <p:spPr>
              <a:xfrm>
                <a:off x="6512806" y="4534166"/>
                <a:ext cx="471202" cy="59024"/>
              </a:xfrm>
              <a:custGeom>
                <a:avLst/>
                <a:gdLst>
                  <a:gd name="connsiteX0" fmla="*/ 0 w 471202"/>
                  <a:gd name="connsiteY0" fmla="*/ 0 h 59024"/>
                  <a:gd name="connsiteX1" fmla="*/ 471203 w 471202"/>
                  <a:gd name="connsiteY1" fmla="*/ 0 h 59024"/>
                  <a:gd name="connsiteX2" fmla="*/ 471203 w 471202"/>
                  <a:gd name="connsiteY2" fmla="*/ 59025 h 59024"/>
                  <a:gd name="connsiteX3" fmla="*/ 0 w 471202"/>
                  <a:gd name="connsiteY3" fmla="*/ 59025 h 59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1202" h="59024">
                    <a:moveTo>
                      <a:pt x="0" y="0"/>
                    </a:moveTo>
                    <a:lnTo>
                      <a:pt x="471203" y="0"/>
                    </a:lnTo>
                    <a:lnTo>
                      <a:pt x="471203" y="59025"/>
                    </a:lnTo>
                    <a:lnTo>
                      <a:pt x="0" y="59025"/>
                    </a:lnTo>
                    <a:close/>
                  </a:path>
                </a:pathLst>
              </a:custGeom>
              <a:solidFill>
                <a:srgbClr val="BCBEC0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96" name="Forma libre: forma 195">
                <a:extLst>
                  <a:ext uri="{FF2B5EF4-FFF2-40B4-BE49-F238E27FC236}">
                    <a16:creationId xmlns:a16="http://schemas.microsoft.com/office/drawing/2014/main" id="{A2D213F1-9D67-22DD-4E58-78824DF884AF}"/>
                  </a:ext>
                </a:extLst>
              </p:cNvPr>
              <p:cNvSpPr/>
              <p:nvPr/>
            </p:nvSpPr>
            <p:spPr>
              <a:xfrm>
                <a:off x="6512806" y="4631657"/>
                <a:ext cx="471202" cy="59024"/>
              </a:xfrm>
              <a:custGeom>
                <a:avLst/>
                <a:gdLst>
                  <a:gd name="connsiteX0" fmla="*/ 0 w 471202"/>
                  <a:gd name="connsiteY0" fmla="*/ 0 h 59024"/>
                  <a:gd name="connsiteX1" fmla="*/ 471203 w 471202"/>
                  <a:gd name="connsiteY1" fmla="*/ 0 h 59024"/>
                  <a:gd name="connsiteX2" fmla="*/ 471203 w 471202"/>
                  <a:gd name="connsiteY2" fmla="*/ 59025 h 59024"/>
                  <a:gd name="connsiteX3" fmla="*/ 0 w 471202"/>
                  <a:gd name="connsiteY3" fmla="*/ 59025 h 59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1202" h="59024">
                    <a:moveTo>
                      <a:pt x="0" y="0"/>
                    </a:moveTo>
                    <a:lnTo>
                      <a:pt x="471203" y="0"/>
                    </a:lnTo>
                    <a:lnTo>
                      <a:pt x="471203" y="59025"/>
                    </a:lnTo>
                    <a:lnTo>
                      <a:pt x="0" y="59025"/>
                    </a:lnTo>
                    <a:close/>
                  </a:path>
                </a:pathLst>
              </a:custGeom>
              <a:solidFill>
                <a:srgbClr val="BCBEC0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97" name="Forma libre: forma 196">
                <a:extLst>
                  <a:ext uri="{FF2B5EF4-FFF2-40B4-BE49-F238E27FC236}">
                    <a16:creationId xmlns:a16="http://schemas.microsoft.com/office/drawing/2014/main" id="{9BB35B92-BD7E-D14E-EDF0-C07A8F506A16}"/>
                  </a:ext>
                </a:extLst>
              </p:cNvPr>
              <p:cNvSpPr/>
              <p:nvPr/>
            </p:nvSpPr>
            <p:spPr>
              <a:xfrm>
                <a:off x="6517449" y="4740090"/>
                <a:ext cx="471202" cy="59024"/>
              </a:xfrm>
              <a:custGeom>
                <a:avLst/>
                <a:gdLst>
                  <a:gd name="connsiteX0" fmla="*/ 0 w 471202"/>
                  <a:gd name="connsiteY0" fmla="*/ 0 h 59024"/>
                  <a:gd name="connsiteX1" fmla="*/ 471203 w 471202"/>
                  <a:gd name="connsiteY1" fmla="*/ 0 h 59024"/>
                  <a:gd name="connsiteX2" fmla="*/ 471203 w 471202"/>
                  <a:gd name="connsiteY2" fmla="*/ 59025 h 59024"/>
                  <a:gd name="connsiteX3" fmla="*/ 0 w 471202"/>
                  <a:gd name="connsiteY3" fmla="*/ 59025 h 59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1202" h="59024">
                    <a:moveTo>
                      <a:pt x="0" y="0"/>
                    </a:moveTo>
                    <a:lnTo>
                      <a:pt x="471203" y="0"/>
                    </a:lnTo>
                    <a:lnTo>
                      <a:pt x="471203" y="59025"/>
                    </a:lnTo>
                    <a:lnTo>
                      <a:pt x="0" y="59025"/>
                    </a:lnTo>
                    <a:close/>
                  </a:path>
                </a:pathLst>
              </a:custGeom>
              <a:solidFill>
                <a:srgbClr val="BCBEC0"/>
              </a:solidFill>
              <a:ln w="331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</p:grpSp>
        <p:sp>
          <p:nvSpPr>
            <p:cNvPr id="205" name="Rectángulo 204">
              <a:extLst>
                <a:ext uri="{FF2B5EF4-FFF2-40B4-BE49-F238E27FC236}">
                  <a16:creationId xmlns:a16="http://schemas.microsoft.com/office/drawing/2014/main" id="{8D455255-2F13-5734-79DE-A890D00B8B6B}"/>
                </a:ext>
              </a:extLst>
            </p:cNvPr>
            <p:cNvSpPr/>
            <p:nvPr/>
          </p:nvSpPr>
          <p:spPr>
            <a:xfrm>
              <a:off x="4608563" y="4994576"/>
              <a:ext cx="286857" cy="1734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06" name="Rectángulo: esquinas redondeadas 205">
              <a:extLst>
                <a:ext uri="{FF2B5EF4-FFF2-40B4-BE49-F238E27FC236}">
                  <a16:creationId xmlns:a16="http://schemas.microsoft.com/office/drawing/2014/main" id="{CF4D8F93-448F-DD1B-0A17-7856B085DF3E}"/>
                </a:ext>
              </a:extLst>
            </p:cNvPr>
            <p:cNvSpPr/>
            <p:nvPr/>
          </p:nvSpPr>
          <p:spPr>
            <a:xfrm>
              <a:off x="4408167" y="5168001"/>
              <a:ext cx="666183" cy="457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2094388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person holding a computer&#10;&#10;Description automatically generated with low confidence">
            <a:extLst>
              <a:ext uri="{FF2B5EF4-FFF2-40B4-BE49-F238E27FC236}">
                <a16:creationId xmlns:a16="http://schemas.microsoft.com/office/drawing/2014/main" id="{225F745C-4684-8F36-97E8-CCDCB0620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6"/>
          <a:stretch/>
        </p:blipFill>
        <p:spPr>
          <a:xfrm>
            <a:off x="7015397" y="1229139"/>
            <a:ext cx="5078779" cy="56288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C13CBC-3FCC-17DF-D6D9-39C280648466}"/>
              </a:ext>
            </a:extLst>
          </p:cNvPr>
          <p:cNvSpPr txBox="1"/>
          <p:nvPr/>
        </p:nvSpPr>
        <p:spPr>
          <a:xfrm>
            <a:off x="558587" y="591474"/>
            <a:ext cx="9721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¿QUÉ PASA SI UNA MUJER </a:t>
            </a:r>
            <a:r>
              <a:rPr lang="es-PE" sz="3600" b="1" dirty="0">
                <a:solidFill>
                  <a:srgbClr val="C3419B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NO</a:t>
            </a:r>
            <a:r>
              <a:rPr lang="es-PE" sz="36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ES ELEGIBLE PARA EL PROCESO?</a:t>
            </a:r>
          </a:p>
        </p:txBody>
      </p:sp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3C643343-8236-056A-3529-8E54E8F5CDAF}"/>
              </a:ext>
            </a:extLst>
          </p:cNvPr>
          <p:cNvSpPr txBox="1">
            <a:spLocks/>
          </p:cNvSpPr>
          <p:nvPr/>
        </p:nvSpPr>
        <p:spPr>
          <a:xfrm>
            <a:off x="1017222" y="2096681"/>
            <a:ext cx="5998175" cy="1481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dirty="0">
                <a:latin typeface="Montserrat" panose="00000500000000000000" pitchFamily="2" charset="0"/>
              </a:rPr>
              <a:t>Se les explican las razones por las que no se les puede realizar el tratamiento ablativo en ese momento.</a:t>
            </a: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FEF88C05-DC4E-796F-68FB-46008414EFDF}"/>
              </a:ext>
            </a:extLst>
          </p:cNvPr>
          <p:cNvSpPr/>
          <p:nvPr/>
        </p:nvSpPr>
        <p:spPr>
          <a:xfrm rot="19876065">
            <a:off x="691238" y="2147292"/>
            <a:ext cx="278969" cy="267055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E07FC9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E0B183B6-7192-6CF1-0586-D3E349981D5D}"/>
              </a:ext>
            </a:extLst>
          </p:cNvPr>
          <p:cNvSpPr/>
          <p:nvPr/>
        </p:nvSpPr>
        <p:spPr>
          <a:xfrm rot="19876065">
            <a:off x="691237" y="3807544"/>
            <a:ext cx="278969" cy="267055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E07FC9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8DFC38F2-EB0A-9F06-7AB8-16516FAEAF8B}"/>
              </a:ext>
            </a:extLst>
          </p:cNvPr>
          <p:cNvSpPr txBox="1">
            <a:spLocks/>
          </p:cNvSpPr>
          <p:nvPr/>
        </p:nvSpPr>
        <p:spPr>
          <a:xfrm>
            <a:off x="1017222" y="3742643"/>
            <a:ext cx="5078779" cy="7247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dirty="0">
                <a:latin typeface="Montserrat" panose="00000500000000000000" pitchFamily="2" charset="0"/>
              </a:rPr>
              <a:t>Se le entrega una hoja de referencia.</a:t>
            </a:r>
          </a:p>
        </p:txBody>
      </p:sp>
    </p:spTree>
    <p:extLst>
      <p:ext uri="{BB962C8B-B14F-4D97-AF65-F5344CB8AC3E}">
        <p14:creationId xmlns:p14="http://schemas.microsoft.com/office/powerpoint/2010/main" val="729318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966537C-7E07-4E13-4C48-88682B4A25CF}"/>
              </a:ext>
            </a:extLst>
          </p:cNvPr>
          <p:cNvSpPr txBox="1"/>
          <p:nvPr/>
        </p:nvSpPr>
        <p:spPr>
          <a:xfrm>
            <a:off x="509601" y="2599889"/>
            <a:ext cx="972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rgbClr val="C3419B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Hoja de Referencia:</a:t>
            </a:r>
          </a:p>
        </p:txBody>
      </p:sp>
      <p:pic>
        <p:nvPicPr>
          <p:cNvPr id="5" name="Imagen 4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D1FE245-423E-CDCF-1125-CC91A7170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09" y="0"/>
            <a:ext cx="4434123" cy="6858000"/>
          </a:xfrm>
          <a:prstGeom prst="rect">
            <a:avLst/>
          </a:prstGeom>
        </p:spPr>
      </p:pic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466F374A-81E8-8FC5-E2C0-DEA8C92CCCA0}"/>
              </a:ext>
            </a:extLst>
          </p:cNvPr>
          <p:cNvSpPr txBox="1">
            <a:spLocks/>
          </p:cNvSpPr>
          <p:nvPr/>
        </p:nvSpPr>
        <p:spPr>
          <a:xfrm>
            <a:off x="509601" y="3429000"/>
            <a:ext cx="5793228" cy="1481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dirty="0">
                <a:latin typeface="Montserrat" panose="00000500000000000000" pitchFamily="2" charset="0"/>
              </a:rPr>
              <a:t>Es un documento administrativo que asegura la continuidad de la atención médica de un establecimiento de menor capacidad a uno de mayor capacidad resolutiva. </a:t>
            </a:r>
          </a:p>
        </p:txBody>
      </p:sp>
    </p:spTree>
    <p:extLst>
      <p:ext uri="{BB962C8B-B14F-4D97-AF65-F5344CB8AC3E}">
        <p14:creationId xmlns:p14="http://schemas.microsoft.com/office/powerpoint/2010/main" val="3361054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DC60836-24E4-30D7-536E-2257DEC7827D}"/>
              </a:ext>
            </a:extLst>
          </p:cNvPr>
          <p:cNvSpPr txBox="1"/>
          <p:nvPr/>
        </p:nvSpPr>
        <p:spPr>
          <a:xfrm>
            <a:off x="558587" y="591474"/>
            <a:ext cx="9721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¿QUÉ PASA SI UNA MUJER </a:t>
            </a:r>
            <a:r>
              <a:rPr lang="es-PE" sz="3600" b="1" dirty="0">
                <a:solidFill>
                  <a:srgbClr val="33CCCC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SÍ</a:t>
            </a:r>
          </a:p>
          <a:p>
            <a:r>
              <a:rPr lang="es-PE" sz="36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ES ELEGIBLE PARA EL PROCESO?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66FF8D6-48F0-296E-6C3D-DE0506D2CC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t="8667" b="70320"/>
          <a:stretch/>
        </p:blipFill>
        <p:spPr>
          <a:xfrm>
            <a:off x="4958440" y="2038024"/>
            <a:ext cx="7233559" cy="3922454"/>
          </a:xfrm>
          <a:prstGeom prst="rect">
            <a:avLst/>
          </a:prstGeom>
        </p:spPr>
      </p:pic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630F6E75-1962-32D0-8EBD-3F88F172A1BF}"/>
              </a:ext>
            </a:extLst>
          </p:cNvPr>
          <p:cNvSpPr txBox="1">
            <a:spLocks/>
          </p:cNvSpPr>
          <p:nvPr/>
        </p:nvSpPr>
        <p:spPr>
          <a:xfrm>
            <a:off x="1017221" y="2111323"/>
            <a:ext cx="4224249" cy="1267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dirty="0">
                <a:latin typeface="Montserrat" panose="00000500000000000000" pitchFamily="2" charset="0"/>
              </a:rPr>
              <a:t>Podrá escoger si se  realizará un tratamiento el mismo día (Terapia Ablativa).</a:t>
            </a: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3C58ADC9-FC29-D5B2-E93E-855E13F8806D}"/>
              </a:ext>
            </a:extLst>
          </p:cNvPr>
          <p:cNvSpPr/>
          <p:nvPr/>
        </p:nvSpPr>
        <p:spPr>
          <a:xfrm rot="19876065">
            <a:off x="691237" y="2161935"/>
            <a:ext cx="278969" cy="267055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31B5B7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DA55459F-779D-AD51-221D-5CBC383F8C11}"/>
              </a:ext>
            </a:extLst>
          </p:cNvPr>
          <p:cNvSpPr/>
          <p:nvPr/>
        </p:nvSpPr>
        <p:spPr>
          <a:xfrm rot="19876065">
            <a:off x="691236" y="3961964"/>
            <a:ext cx="278969" cy="267055"/>
          </a:xfrm>
          <a:custGeom>
            <a:avLst/>
            <a:gdLst>
              <a:gd name="connsiteX0" fmla="*/ 252488 w 253337"/>
              <a:gd name="connsiteY0" fmla="*/ 91810 h 242518"/>
              <a:gd name="connsiteX1" fmla="*/ 180804 w 253337"/>
              <a:gd name="connsiteY1" fmla="*/ 85288 h 242518"/>
              <a:gd name="connsiteX2" fmla="*/ 151112 w 253337"/>
              <a:gd name="connsiteY2" fmla="*/ 98705 h 242518"/>
              <a:gd name="connsiteX3" fmla="*/ 154777 w 253337"/>
              <a:gd name="connsiteY3" fmla="*/ 66217 h 242518"/>
              <a:gd name="connsiteX4" fmla="*/ 126513 w 253337"/>
              <a:gd name="connsiteY4" fmla="*/ 0 h 242518"/>
              <a:gd name="connsiteX5" fmla="*/ 98250 w 253337"/>
              <a:gd name="connsiteY5" fmla="*/ 66217 h 242518"/>
              <a:gd name="connsiteX6" fmla="*/ 101791 w 253337"/>
              <a:gd name="connsiteY6" fmla="*/ 98270 h 242518"/>
              <a:gd name="connsiteX7" fmla="*/ 72285 w 253337"/>
              <a:gd name="connsiteY7" fmla="*/ 84977 h 242518"/>
              <a:gd name="connsiteX8" fmla="*/ 601 w 253337"/>
              <a:gd name="connsiteY8" fmla="*/ 91499 h 242518"/>
              <a:gd name="connsiteX9" fmla="*/ 54892 w 253337"/>
              <a:gd name="connsiteY9" fmla="*/ 138771 h 242518"/>
              <a:gd name="connsiteX10" fmla="*/ 86634 w 253337"/>
              <a:gd name="connsiteY10" fmla="*/ 145293 h 242518"/>
              <a:gd name="connsiteX11" fmla="*/ 64706 w 253337"/>
              <a:gd name="connsiteY11" fmla="*/ 169581 h 242518"/>
              <a:gd name="connsiteX12" fmla="*/ 49053 w 253337"/>
              <a:gd name="connsiteY12" fmla="*/ 239836 h 242518"/>
              <a:gd name="connsiteX13" fmla="*/ 110673 w 253337"/>
              <a:gd name="connsiteY13" fmla="*/ 202566 h 242518"/>
              <a:gd name="connsiteX14" fmla="*/ 126389 w 253337"/>
              <a:gd name="connsiteY14" fmla="*/ 174737 h 242518"/>
              <a:gd name="connsiteX15" fmla="*/ 142229 w 253337"/>
              <a:gd name="connsiteY15" fmla="*/ 202752 h 242518"/>
              <a:gd name="connsiteX16" fmla="*/ 203850 w 253337"/>
              <a:gd name="connsiteY16" fmla="*/ 240023 h 242518"/>
              <a:gd name="connsiteX17" fmla="*/ 188196 w 253337"/>
              <a:gd name="connsiteY17" fmla="*/ 169767 h 242518"/>
              <a:gd name="connsiteX18" fmla="*/ 166455 w 253337"/>
              <a:gd name="connsiteY18" fmla="*/ 145666 h 242518"/>
              <a:gd name="connsiteX19" fmla="*/ 198446 w 253337"/>
              <a:gd name="connsiteY19" fmla="*/ 139143 h 242518"/>
              <a:gd name="connsiteX20" fmla="*/ 252736 w 253337"/>
              <a:gd name="connsiteY20" fmla="*/ 91872 h 242518"/>
              <a:gd name="connsiteX21" fmla="*/ 126451 w 253337"/>
              <a:gd name="connsiteY21" fmla="*/ 132373 h 242518"/>
              <a:gd name="connsiteX22" fmla="*/ 126451 w 253337"/>
              <a:gd name="connsiteY22" fmla="*/ 132373 h 242518"/>
              <a:gd name="connsiteX23" fmla="*/ 126389 w 253337"/>
              <a:gd name="connsiteY23" fmla="*/ 132373 h 242518"/>
              <a:gd name="connsiteX24" fmla="*/ 126389 w 253337"/>
              <a:gd name="connsiteY24" fmla="*/ 132373 h 242518"/>
              <a:gd name="connsiteX25" fmla="*/ 126389 w 253337"/>
              <a:gd name="connsiteY25" fmla="*/ 132373 h 242518"/>
              <a:gd name="connsiteX26" fmla="*/ 126389 w 253337"/>
              <a:gd name="connsiteY26" fmla="*/ 132373 h 2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3337" h="242518">
                <a:moveTo>
                  <a:pt x="252488" y="91810"/>
                </a:moveTo>
                <a:cubicBezTo>
                  <a:pt x="247705" y="76964"/>
                  <a:pt x="215590" y="74044"/>
                  <a:pt x="180804" y="85288"/>
                </a:cubicBezTo>
                <a:cubicBezTo>
                  <a:pt x="169623" y="88890"/>
                  <a:pt x="159498" y="93549"/>
                  <a:pt x="151112" y="98705"/>
                </a:cubicBezTo>
                <a:cubicBezTo>
                  <a:pt x="153410" y="89077"/>
                  <a:pt x="154777" y="78020"/>
                  <a:pt x="154777" y="66217"/>
                </a:cubicBezTo>
                <a:cubicBezTo>
                  <a:pt x="154777" y="29630"/>
                  <a:pt x="142105" y="0"/>
                  <a:pt x="126513" y="0"/>
                </a:cubicBezTo>
                <a:cubicBezTo>
                  <a:pt x="110922" y="0"/>
                  <a:pt x="98250" y="29630"/>
                  <a:pt x="98250" y="66217"/>
                </a:cubicBezTo>
                <a:cubicBezTo>
                  <a:pt x="98250" y="77833"/>
                  <a:pt x="99554" y="88766"/>
                  <a:pt x="101791" y="98270"/>
                </a:cubicBezTo>
                <a:cubicBezTo>
                  <a:pt x="93405" y="93176"/>
                  <a:pt x="83404" y="88580"/>
                  <a:pt x="72285" y="84977"/>
                </a:cubicBezTo>
                <a:cubicBezTo>
                  <a:pt x="37499" y="73734"/>
                  <a:pt x="5384" y="76653"/>
                  <a:pt x="601" y="91499"/>
                </a:cubicBezTo>
                <a:cubicBezTo>
                  <a:pt x="-4182" y="106345"/>
                  <a:pt x="20106" y="127528"/>
                  <a:pt x="54892" y="138771"/>
                </a:cubicBezTo>
                <a:cubicBezTo>
                  <a:pt x="66011" y="142374"/>
                  <a:pt x="76881" y="144486"/>
                  <a:pt x="86634" y="145293"/>
                </a:cubicBezTo>
                <a:cubicBezTo>
                  <a:pt x="79118" y="151753"/>
                  <a:pt x="71601" y="159953"/>
                  <a:pt x="64706" y="169581"/>
                </a:cubicBezTo>
                <a:cubicBezTo>
                  <a:pt x="43338" y="199273"/>
                  <a:pt x="36381" y="230705"/>
                  <a:pt x="49053" y="239836"/>
                </a:cubicBezTo>
                <a:cubicBezTo>
                  <a:pt x="61725" y="248967"/>
                  <a:pt x="89305" y="232258"/>
                  <a:pt x="110673" y="202566"/>
                </a:cubicBezTo>
                <a:cubicBezTo>
                  <a:pt x="117382" y="193186"/>
                  <a:pt x="122724" y="183682"/>
                  <a:pt x="126389" y="174737"/>
                </a:cubicBezTo>
                <a:cubicBezTo>
                  <a:pt x="130116" y="183744"/>
                  <a:pt x="135458" y="193372"/>
                  <a:pt x="142229" y="202752"/>
                </a:cubicBezTo>
                <a:cubicBezTo>
                  <a:pt x="163598" y="232444"/>
                  <a:pt x="191178" y="249154"/>
                  <a:pt x="203850" y="240023"/>
                </a:cubicBezTo>
                <a:cubicBezTo>
                  <a:pt x="216522" y="230891"/>
                  <a:pt x="209503" y="199460"/>
                  <a:pt x="188196" y="169767"/>
                </a:cubicBezTo>
                <a:cubicBezTo>
                  <a:pt x="181363" y="160263"/>
                  <a:pt x="173909" y="152064"/>
                  <a:pt x="166455" y="145666"/>
                </a:cubicBezTo>
                <a:cubicBezTo>
                  <a:pt x="176270" y="144920"/>
                  <a:pt x="187202" y="142746"/>
                  <a:pt x="198446" y="139143"/>
                </a:cubicBezTo>
                <a:cubicBezTo>
                  <a:pt x="233232" y="127900"/>
                  <a:pt x="257520" y="106718"/>
                  <a:pt x="252736" y="91872"/>
                </a:cubicBezTo>
                <a:close/>
                <a:moveTo>
                  <a:pt x="126451" y="132373"/>
                </a:moveTo>
                <a:cubicBezTo>
                  <a:pt x="126451" y="132373"/>
                  <a:pt x="126451" y="132373"/>
                  <a:pt x="126451" y="132373"/>
                </a:cubicBezTo>
                <a:cubicBezTo>
                  <a:pt x="126451" y="132373"/>
                  <a:pt x="126451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ubicBezTo>
                  <a:pt x="126389" y="132373"/>
                  <a:pt x="126389" y="132373"/>
                  <a:pt x="126389" y="132373"/>
                </a:cubicBezTo>
                <a:close/>
              </a:path>
            </a:pathLst>
          </a:custGeom>
          <a:solidFill>
            <a:srgbClr val="31B5B7"/>
          </a:solidFill>
          <a:ln w="6209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F6D4CE54-C831-00F7-960A-33C1D980C7C4}"/>
              </a:ext>
            </a:extLst>
          </p:cNvPr>
          <p:cNvSpPr txBox="1">
            <a:spLocks/>
          </p:cNvSpPr>
          <p:nvPr/>
        </p:nvSpPr>
        <p:spPr>
          <a:xfrm>
            <a:off x="1017221" y="3897062"/>
            <a:ext cx="4399853" cy="1589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dirty="0">
                <a:latin typeface="Montserrat" panose="00000500000000000000" pitchFamily="2" charset="0"/>
              </a:rPr>
              <a:t>Podrá escoger </a:t>
            </a:r>
            <a:r>
              <a:rPr lang="es-PE" b="1" dirty="0">
                <a:latin typeface="Montserrat" panose="00000500000000000000" pitchFamily="2" charset="0"/>
              </a:rPr>
              <a:t>también</a:t>
            </a:r>
            <a:r>
              <a:rPr lang="es-PE" dirty="0">
                <a:latin typeface="Montserrat" panose="00000500000000000000" pitchFamily="2" charset="0"/>
              </a:rPr>
              <a:t> ser referida al hospital para otro tipo de seguimiento y tratamiento.</a:t>
            </a:r>
          </a:p>
        </p:txBody>
      </p:sp>
    </p:spTree>
    <p:extLst>
      <p:ext uri="{BB962C8B-B14F-4D97-AF65-F5344CB8AC3E}">
        <p14:creationId xmlns:p14="http://schemas.microsoft.com/office/powerpoint/2010/main" val="2921963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1F73DC2-1178-9E93-A106-7CE8CAD7AA7E}"/>
              </a:ext>
            </a:extLst>
          </p:cNvPr>
          <p:cNvSpPr txBox="1"/>
          <p:nvPr/>
        </p:nvSpPr>
        <p:spPr>
          <a:xfrm>
            <a:off x="509600" y="526704"/>
            <a:ext cx="1146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rgbClr val="C3419B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1. </a:t>
            </a:r>
            <a:r>
              <a:rPr lang="es-PE" sz="3600" b="1" dirty="0">
                <a:solidFill>
                  <a:srgbClr val="25586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Consejería y Consentimiento informado: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AF58ED0-AEF7-FB72-D2A6-F8236A6CCE8B}"/>
              </a:ext>
            </a:extLst>
          </p:cNvPr>
          <p:cNvGrpSpPr/>
          <p:nvPr/>
        </p:nvGrpSpPr>
        <p:grpSpPr>
          <a:xfrm>
            <a:off x="308031" y="1932288"/>
            <a:ext cx="11502911" cy="2884641"/>
            <a:chOff x="308031" y="1932288"/>
            <a:chExt cx="11502911" cy="2884641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0E11953B-8ECB-6544-F957-E0552CFA474D}"/>
                </a:ext>
              </a:extLst>
            </p:cNvPr>
            <p:cNvSpPr/>
            <p:nvPr/>
          </p:nvSpPr>
          <p:spPr>
            <a:xfrm>
              <a:off x="308031" y="1932289"/>
              <a:ext cx="2603888" cy="1121323"/>
            </a:xfrm>
            <a:custGeom>
              <a:avLst/>
              <a:gdLst>
                <a:gd name="connsiteX0" fmla="*/ 0 w 2603888"/>
                <a:gd name="connsiteY0" fmla="*/ 112132 h 1121323"/>
                <a:gd name="connsiteX1" fmla="*/ 112132 w 2603888"/>
                <a:gd name="connsiteY1" fmla="*/ 0 h 1121323"/>
                <a:gd name="connsiteX2" fmla="*/ 2491756 w 2603888"/>
                <a:gd name="connsiteY2" fmla="*/ 0 h 1121323"/>
                <a:gd name="connsiteX3" fmla="*/ 2603888 w 2603888"/>
                <a:gd name="connsiteY3" fmla="*/ 112132 h 1121323"/>
                <a:gd name="connsiteX4" fmla="*/ 2603888 w 2603888"/>
                <a:gd name="connsiteY4" fmla="*/ 1009191 h 1121323"/>
                <a:gd name="connsiteX5" fmla="*/ 2491756 w 2603888"/>
                <a:gd name="connsiteY5" fmla="*/ 1121323 h 1121323"/>
                <a:gd name="connsiteX6" fmla="*/ 112132 w 2603888"/>
                <a:gd name="connsiteY6" fmla="*/ 1121323 h 1121323"/>
                <a:gd name="connsiteX7" fmla="*/ 0 w 2603888"/>
                <a:gd name="connsiteY7" fmla="*/ 1009191 h 1121323"/>
                <a:gd name="connsiteX8" fmla="*/ 0 w 2603888"/>
                <a:gd name="connsiteY8" fmla="*/ 112132 h 112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888" h="1121323">
                  <a:moveTo>
                    <a:pt x="0" y="112132"/>
                  </a:moveTo>
                  <a:cubicBezTo>
                    <a:pt x="0" y="50203"/>
                    <a:pt x="50203" y="0"/>
                    <a:pt x="112132" y="0"/>
                  </a:cubicBezTo>
                  <a:lnTo>
                    <a:pt x="2491756" y="0"/>
                  </a:lnTo>
                  <a:cubicBezTo>
                    <a:pt x="2553685" y="0"/>
                    <a:pt x="2603888" y="50203"/>
                    <a:pt x="2603888" y="112132"/>
                  </a:cubicBezTo>
                  <a:lnTo>
                    <a:pt x="2603888" y="1009191"/>
                  </a:lnTo>
                  <a:cubicBezTo>
                    <a:pt x="2603888" y="1071120"/>
                    <a:pt x="2553685" y="1121323"/>
                    <a:pt x="2491756" y="1121323"/>
                  </a:cubicBezTo>
                  <a:lnTo>
                    <a:pt x="112132" y="1121323"/>
                  </a:lnTo>
                  <a:cubicBezTo>
                    <a:pt x="50203" y="1121323"/>
                    <a:pt x="0" y="1071120"/>
                    <a:pt x="0" y="1009191"/>
                  </a:cubicBezTo>
                  <a:lnTo>
                    <a:pt x="0" y="112132"/>
                  </a:lnTo>
                  <a:close/>
                </a:path>
              </a:pathLst>
            </a:custGeom>
            <a:solidFill>
              <a:srgbClr val="9580A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434734" numCol="1" spcCol="1270" anchor="t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600" b="0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Consejería de resultados positivos de VPH+ que ya han recibido en sus EESS </a:t>
              </a:r>
              <a:endParaRPr lang="es-PE" sz="1600" kern="1200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D136A3BE-72BB-A4BB-F309-816DEBAB8533}"/>
                </a:ext>
              </a:extLst>
            </p:cNvPr>
            <p:cNvSpPr/>
            <p:nvPr/>
          </p:nvSpPr>
          <p:spPr>
            <a:xfrm>
              <a:off x="841358" y="2939143"/>
              <a:ext cx="2603888" cy="1877786"/>
            </a:xfrm>
            <a:custGeom>
              <a:avLst/>
              <a:gdLst>
                <a:gd name="connsiteX0" fmla="*/ 0 w 2603888"/>
                <a:gd name="connsiteY0" fmla="*/ 260389 h 2770200"/>
                <a:gd name="connsiteX1" fmla="*/ 260389 w 2603888"/>
                <a:gd name="connsiteY1" fmla="*/ 0 h 2770200"/>
                <a:gd name="connsiteX2" fmla="*/ 2343499 w 2603888"/>
                <a:gd name="connsiteY2" fmla="*/ 0 h 2770200"/>
                <a:gd name="connsiteX3" fmla="*/ 2603888 w 2603888"/>
                <a:gd name="connsiteY3" fmla="*/ 260389 h 2770200"/>
                <a:gd name="connsiteX4" fmla="*/ 2603888 w 2603888"/>
                <a:gd name="connsiteY4" fmla="*/ 2509811 h 2770200"/>
                <a:gd name="connsiteX5" fmla="*/ 2343499 w 2603888"/>
                <a:gd name="connsiteY5" fmla="*/ 2770200 h 2770200"/>
                <a:gd name="connsiteX6" fmla="*/ 260389 w 2603888"/>
                <a:gd name="connsiteY6" fmla="*/ 2770200 h 2770200"/>
                <a:gd name="connsiteX7" fmla="*/ 0 w 2603888"/>
                <a:gd name="connsiteY7" fmla="*/ 2509811 h 2770200"/>
                <a:gd name="connsiteX8" fmla="*/ 0 w 2603888"/>
                <a:gd name="connsiteY8" fmla="*/ 260389 h 277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888" h="2770200">
                  <a:moveTo>
                    <a:pt x="0" y="260389"/>
                  </a:moveTo>
                  <a:cubicBezTo>
                    <a:pt x="0" y="116580"/>
                    <a:pt x="116580" y="0"/>
                    <a:pt x="260389" y="0"/>
                  </a:cubicBezTo>
                  <a:lnTo>
                    <a:pt x="2343499" y="0"/>
                  </a:lnTo>
                  <a:cubicBezTo>
                    <a:pt x="2487308" y="0"/>
                    <a:pt x="2603888" y="116580"/>
                    <a:pt x="2603888" y="260389"/>
                  </a:cubicBezTo>
                  <a:lnTo>
                    <a:pt x="2603888" y="2509811"/>
                  </a:lnTo>
                  <a:cubicBezTo>
                    <a:pt x="2603888" y="2653620"/>
                    <a:pt x="2487308" y="2770200"/>
                    <a:pt x="2343499" y="2770200"/>
                  </a:cubicBezTo>
                  <a:lnTo>
                    <a:pt x="260389" y="2770200"/>
                  </a:lnTo>
                  <a:cubicBezTo>
                    <a:pt x="116580" y="2770200"/>
                    <a:pt x="0" y="2653620"/>
                    <a:pt x="0" y="2509811"/>
                  </a:cubicBezTo>
                  <a:lnTo>
                    <a:pt x="0" y="260389"/>
                  </a:lnTo>
                  <a:close/>
                </a:path>
              </a:pathLst>
            </a:custGeom>
            <a:ln>
              <a:solidFill>
                <a:srgbClr val="89DFD7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1393" tIns="211393" rIns="211393" bIns="211393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Se le entregan los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resultados positivos 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s-PE" sz="16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a </a:t>
              </a: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la paciente y se le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explica lo que debe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hacer.</a:t>
              </a: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5C2792C7-2954-1D2F-A0B5-15C7B9AC5CC9}"/>
                </a:ext>
              </a:extLst>
            </p:cNvPr>
            <p:cNvSpPr/>
            <p:nvPr/>
          </p:nvSpPr>
          <p:spPr>
            <a:xfrm>
              <a:off x="3306660" y="1981918"/>
              <a:ext cx="836848" cy="648292"/>
            </a:xfrm>
            <a:custGeom>
              <a:avLst/>
              <a:gdLst>
                <a:gd name="connsiteX0" fmla="*/ 0 w 836848"/>
                <a:gd name="connsiteY0" fmla="*/ 129658 h 648292"/>
                <a:gd name="connsiteX1" fmla="*/ 512702 w 836848"/>
                <a:gd name="connsiteY1" fmla="*/ 129658 h 648292"/>
                <a:gd name="connsiteX2" fmla="*/ 512702 w 836848"/>
                <a:gd name="connsiteY2" fmla="*/ 0 h 648292"/>
                <a:gd name="connsiteX3" fmla="*/ 836848 w 836848"/>
                <a:gd name="connsiteY3" fmla="*/ 324146 h 648292"/>
                <a:gd name="connsiteX4" fmla="*/ 512702 w 836848"/>
                <a:gd name="connsiteY4" fmla="*/ 648292 h 648292"/>
                <a:gd name="connsiteX5" fmla="*/ 512702 w 836848"/>
                <a:gd name="connsiteY5" fmla="*/ 518634 h 648292"/>
                <a:gd name="connsiteX6" fmla="*/ 0 w 836848"/>
                <a:gd name="connsiteY6" fmla="*/ 518634 h 648292"/>
                <a:gd name="connsiteX7" fmla="*/ 0 w 836848"/>
                <a:gd name="connsiteY7" fmla="*/ 129658 h 64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6848" h="648292">
                  <a:moveTo>
                    <a:pt x="0" y="129658"/>
                  </a:moveTo>
                  <a:lnTo>
                    <a:pt x="512702" y="129658"/>
                  </a:lnTo>
                  <a:lnTo>
                    <a:pt x="512702" y="0"/>
                  </a:lnTo>
                  <a:lnTo>
                    <a:pt x="836848" y="324146"/>
                  </a:lnTo>
                  <a:lnTo>
                    <a:pt x="512702" y="648292"/>
                  </a:lnTo>
                  <a:lnTo>
                    <a:pt x="512702" y="518634"/>
                  </a:lnTo>
                  <a:lnTo>
                    <a:pt x="0" y="518634"/>
                  </a:lnTo>
                  <a:lnTo>
                    <a:pt x="0" y="129658"/>
                  </a:lnTo>
                  <a:close/>
                </a:path>
              </a:pathLst>
            </a:custGeom>
            <a:solidFill>
              <a:srgbClr val="25A3A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29658" rIns="194488" bIns="129658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PE" sz="1500" kern="120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D8240EE1-C802-BE09-D972-310EF38E4FFA}"/>
                </a:ext>
              </a:extLst>
            </p:cNvPr>
            <p:cNvSpPr/>
            <p:nvPr/>
          </p:nvSpPr>
          <p:spPr>
            <a:xfrm>
              <a:off x="4490880" y="1932289"/>
              <a:ext cx="2603888" cy="1121323"/>
            </a:xfrm>
            <a:custGeom>
              <a:avLst/>
              <a:gdLst>
                <a:gd name="connsiteX0" fmla="*/ 0 w 2603888"/>
                <a:gd name="connsiteY0" fmla="*/ 112132 h 1121323"/>
                <a:gd name="connsiteX1" fmla="*/ 112132 w 2603888"/>
                <a:gd name="connsiteY1" fmla="*/ 0 h 1121323"/>
                <a:gd name="connsiteX2" fmla="*/ 2491756 w 2603888"/>
                <a:gd name="connsiteY2" fmla="*/ 0 h 1121323"/>
                <a:gd name="connsiteX3" fmla="*/ 2603888 w 2603888"/>
                <a:gd name="connsiteY3" fmla="*/ 112132 h 1121323"/>
                <a:gd name="connsiteX4" fmla="*/ 2603888 w 2603888"/>
                <a:gd name="connsiteY4" fmla="*/ 1009191 h 1121323"/>
                <a:gd name="connsiteX5" fmla="*/ 2491756 w 2603888"/>
                <a:gd name="connsiteY5" fmla="*/ 1121323 h 1121323"/>
                <a:gd name="connsiteX6" fmla="*/ 112132 w 2603888"/>
                <a:gd name="connsiteY6" fmla="*/ 1121323 h 1121323"/>
                <a:gd name="connsiteX7" fmla="*/ 0 w 2603888"/>
                <a:gd name="connsiteY7" fmla="*/ 1009191 h 1121323"/>
                <a:gd name="connsiteX8" fmla="*/ 0 w 2603888"/>
                <a:gd name="connsiteY8" fmla="*/ 112132 h 112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888" h="1121323">
                  <a:moveTo>
                    <a:pt x="0" y="112132"/>
                  </a:moveTo>
                  <a:cubicBezTo>
                    <a:pt x="0" y="50203"/>
                    <a:pt x="50203" y="0"/>
                    <a:pt x="112132" y="0"/>
                  </a:cubicBezTo>
                  <a:lnTo>
                    <a:pt x="2491756" y="0"/>
                  </a:lnTo>
                  <a:cubicBezTo>
                    <a:pt x="2553685" y="0"/>
                    <a:pt x="2603888" y="50203"/>
                    <a:pt x="2603888" y="112132"/>
                  </a:cubicBezTo>
                  <a:lnTo>
                    <a:pt x="2603888" y="1009191"/>
                  </a:lnTo>
                  <a:cubicBezTo>
                    <a:pt x="2603888" y="1071120"/>
                    <a:pt x="2553685" y="1121323"/>
                    <a:pt x="2491756" y="1121323"/>
                  </a:cubicBezTo>
                  <a:lnTo>
                    <a:pt x="112132" y="1121323"/>
                  </a:lnTo>
                  <a:cubicBezTo>
                    <a:pt x="50203" y="1121323"/>
                    <a:pt x="0" y="1071120"/>
                    <a:pt x="0" y="1009191"/>
                  </a:cubicBezTo>
                  <a:lnTo>
                    <a:pt x="0" y="112132"/>
                  </a:lnTo>
                  <a:close/>
                </a:path>
              </a:pathLst>
            </a:custGeom>
            <a:solidFill>
              <a:srgbClr val="9580A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442354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800" b="0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Consentimiento informado</a:t>
              </a:r>
              <a:endParaRPr lang="es-PE" sz="1800" kern="1200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9AE8A998-D715-AC6C-8B4A-94059F3AF8A0}"/>
                </a:ext>
              </a:extLst>
            </p:cNvPr>
            <p:cNvSpPr/>
            <p:nvPr/>
          </p:nvSpPr>
          <p:spPr>
            <a:xfrm>
              <a:off x="5024206" y="2679839"/>
              <a:ext cx="2603888" cy="2137090"/>
            </a:xfrm>
            <a:custGeom>
              <a:avLst/>
              <a:gdLst>
                <a:gd name="connsiteX0" fmla="*/ 0 w 2603888"/>
                <a:gd name="connsiteY0" fmla="*/ 260389 h 2770200"/>
                <a:gd name="connsiteX1" fmla="*/ 260389 w 2603888"/>
                <a:gd name="connsiteY1" fmla="*/ 0 h 2770200"/>
                <a:gd name="connsiteX2" fmla="*/ 2343499 w 2603888"/>
                <a:gd name="connsiteY2" fmla="*/ 0 h 2770200"/>
                <a:gd name="connsiteX3" fmla="*/ 2603888 w 2603888"/>
                <a:gd name="connsiteY3" fmla="*/ 260389 h 2770200"/>
                <a:gd name="connsiteX4" fmla="*/ 2603888 w 2603888"/>
                <a:gd name="connsiteY4" fmla="*/ 2509811 h 2770200"/>
                <a:gd name="connsiteX5" fmla="*/ 2343499 w 2603888"/>
                <a:gd name="connsiteY5" fmla="*/ 2770200 h 2770200"/>
                <a:gd name="connsiteX6" fmla="*/ 260389 w 2603888"/>
                <a:gd name="connsiteY6" fmla="*/ 2770200 h 2770200"/>
                <a:gd name="connsiteX7" fmla="*/ 0 w 2603888"/>
                <a:gd name="connsiteY7" fmla="*/ 2509811 h 2770200"/>
                <a:gd name="connsiteX8" fmla="*/ 0 w 2603888"/>
                <a:gd name="connsiteY8" fmla="*/ 260389 h 277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888" h="2770200">
                  <a:moveTo>
                    <a:pt x="0" y="260389"/>
                  </a:moveTo>
                  <a:cubicBezTo>
                    <a:pt x="0" y="116580"/>
                    <a:pt x="116580" y="0"/>
                    <a:pt x="260389" y="0"/>
                  </a:cubicBezTo>
                  <a:lnTo>
                    <a:pt x="2343499" y="0"/>
                  </a:lnTo>
                  <a:cubicBezTo>
                    <a:pt x="2487308" y="0"/>
                    <a:pt x="2603888" y="116580"/>
                    <a:pt x="2603888" y="260389"/>
                  </a:cubicBezTo>
                  <a:lnTo>
                    <a:pt x="2603888" y="2509811"/>
                  </a:lnTo>
                  <a:cubicBezTo>
                    <a:pt x="2603888" y="2653620"/>
                    <a:pt x="2487308" y="2770200"/>
                    <a:pt x="2343499" y="2770200"/>
                  </a:cubicBezTo>
                  <a:lnTo>
                    <a:pt x="260389" y="2770200"/>
                  </a:lnTo>
                  <a:cubicBezTo>
                    <a:pt x="116580" y="2770200"/>
                    <a:pt x="0" y="2653620"/>
                    <a:pt x="0" y="2509811"/>
                  </a:cubicBezTo>
                  <a:lnTo>
                    <a:pt x="0" y="260389"/>
                  </a:lnTo>
                  <a:close/>
                </a:path>
              </a:pathLst>
            </a:custGeom>
            <a:ln>
              <a:solidFill>
                <a:srgbClr val="89DFD7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1393" tIns="211393" rIns="211393" bIns="211393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Explicar el</a:t>
              </a:r>
              <a:endParaRPr lang="es-PE" sz="1600" kern="1200" dirty="0">
                <a:latin typeface="Montserrat" panose="00000500000000000000" pitchFamily="2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consentimiento</a:t>
              </a:r>
              <a:endParaRPr lang="es-PE" sz="1600" kern="1200" dirty="0">
                <a:latin typeface="Montserrat" panose="00000500000000000000" pitchFamily="2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informado para que 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se</a:t>
              </a:r>
              <a:r>
                <a:rPr lang="es-PE" sz="1600" dirty="0">
                  <a:latin typeface="Montserrat" panose="00000500000000000000" pitchFamily="2" charset="0"/>
                </a:rPr>
                <a:t> </a:t>
              </a:r>
              <a:r>
                <a:rPr lang="es-PE" sz="16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l</a:t>
              </a: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e realice el</a:t>
              </a:r>
              <a:endParaRPr lang="es-PE" sz="1600" kern="1200" dirty="0">
                <a:latin typeface="Montserrat" panose="00000500000000000000" pitchFamily="2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procedimiento y este</a:t>
              </a:r>
              <a:endParaRPr lang="es-PE" sz="1600" kern="1200" dirty="0">
                <a:latin typeface="Montserrat" panose="00000500000000000000" pitchFamily="2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sea firmado.</a:t>
              </a:r>
              <a:endParaRPr lang="es-PE" sz="1600" kern="1200" dirty="0">
                <a:latin typeface="Montserrat" panose="00000500000000000000" pitchFamily="2" charset="0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1DF7AF5B-2D8B-3FEE-2E58-4A5131ACB063}"/>
                </a:ext>
              </a:extLst>
            </p:cNvPr>
            <p:cNvSpPr/>
            <p:nvPr/>
          </p:nvSpPr>
          <p:spPr>
            <a:xfrm rot="176730">
              <a:off x="7488954" y="2090748"/>
              <a:ext cx="837955" cy="648292"/>
            </a:xfrm>
            <a:custGeom>
              <a:avLst/>
              <a:gdLst>
                <a:gd name="connsiteX0" fmla="*/ 0 w 837955"/>
                <a:gd name="connsiteY0" fmla="*/ 129658 h 648292"/>
                <a:gd name="connsiteX1" fmla="*/ 513809 w 837955"/>
                <a:gd name="connsiteY1" fmla="*/ 129658 h 648292"/>
                <a:gd name="connsiteX2" fmla="*/ 513809 w 837955"/>
                <a:gd name="connsiteY2" fmla="*/ 0 h 648292"/>
                <a:gd name="connsiteX3" fmla="*/ 837955 w 837955"/>
                <a:gd name="connsiteY3" fmla="*/ 324146 h 648292"/>
                <a:gd name="connsiteX4" fmla="*/ 513809 w 837955"/>
                <a:gd name="connsiteY4" fmla="*/ 648292 h 648292"/>
                <a:gd name="connsiteX5" fmla="*/ 513809 w 837955"/>
                <a:gd name="connsiteY5" fmla="*/ 518634 h 648292"/>
                <a:gd name="connsiteX6" fmla="*/ 0 w 837955"/>
                <a:gd name="connsiteY6" fmla="*/ 518634 h 648292"/>
                <a:gd name="connsiteX7" fmla="*/ 0 w 837955"/>
                <a:gd name="connsiteY7" fmla="*/ 129658 h 64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7955" h="648292">
                  <a:moveTo>
                    <a:pt x="0" y="129658"/>
                  </a:moveTo>
                  <a:lnTo>
                    <a:pt x="513809" y="129658"/>
                  </a:lnTo>
                  <a:lnTo>
                    <a:pt x="513809" y="0"/>
                  </a:lnTo>
                  <a:lnTo>
                    <a:pt x="837955" y="324146"/>
                  </a:lnTo>
                  <a:lnTo>
                    <a:pt x="513809" y="648292"/>
                  </a:lnTo>
                  <a:lnTo>
                    <a:pt x="513809" y="518634"/>
                  </a:lnTo>
                  <a:lnTo>
                    <a:pt x="0" y="518634"/>
                  </a:lnTo>
                  <a:lnTo>
                    <a:pt x="0" y="129658"/>
                  </a:lnTo>
                  <a:close/>
                </a:path>
              </a:pathLst>
            </a:custGeom>
            <a:solidFill>
              <a:srgbClr val="25A3A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129657" rIns="194488" bIns="129658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PE" sz="1500" kern="120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67F0B4CD-64F3-8E8F-D19B-27D4785551D6}"/>
                </a:ext>
              </a:extLst>
            </p:cNvPr>
            <p:cNvSpPr/>
            <p:nvPr/>
          </p:nvSpPr>
          <p:spPr>
            <a:xfrm>
              <a:off x="8673727" y="1932288"/>
              <a:ext cx="3017529" cy="1121323"/>
            </a:xfrm>
            <a:custGeom>
              <a:avLst/>
              <a:gdLst>
                <a:gd name="connsiteX0" fmla="*/ 0 w 2603888"/>
                <a:gd name="connsiteY0" fmla="*/ 112132 h 1121323"/>
                <a:gd name="connsiteX1" fmla="*/ 112132 w 2603888"/>
                <a:gd name="connsiteY1" fmla="*/ 0 h 1121323"/>
                <a:gd name="connsiteX2" fmla="*/ 2491756 w 2603888"/>
                <a:gd name="connsiteY2" fmla="*/ 0 h 1121323"/>
                <a:gd name="connsiteX3" fmla="*/ 2603888 w 2603888"/>
                <a:gd name="connsiteY3" fmla="*/ 112132 h 1121323"/>
                <a:gd name="connsiteX4" fmla="*/ 2603888 w 2603888"/>
                <a:gd name="connsiteY4" fmla="*/ 1009191 h 1121323"/>
                <a:gd name="connsiteX5" fmla="*/ 2491756 w 2603888"/>
                <a:gd name="connsiteY5" fmla="*/ 1121323 h 1121323"/>
                <a:gd name="connsiteX6" fmla="*/ 112132 w 2603888"/>
                <a:gd name="connsiteY6" fmla="*/ 1121323 h 1121323"/>
                <a:gd name="connsiteX7" fmla="*/ 0 w 2603888"/>
                <a:gd name="connsiteY7" fmla="*/ 1009191 h 1121323"/>
                <a:gd name="connsiteX8" fmla="*/ 0 w 2603888"/>
                <a:gd name="connsiteY8" fmla="*/ 112132 h 112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888" h="1121323">
                  <a:moveTo>
                    <a:pt x="0" y="112132"/>
                  </a:moveTo>
                  <a:cubicBezTo>
                    <a:pt x="0" y="50203"/>
                    <a:pt x="50203" y="0"/>
                    <a:pt x="112132" y="0"/>
                  </a:cubicBezTo>
                  <a:lnTo>
                    <a:pt x="2491756" y="0"/>
                  </a:lnTo>
                  <a:cubicBezTo>
                    <a:pt x="2553685" y="0"/>
                    <a:pt x="2603888" y="50203"/>
                    <a:pt x="2603888" y="112132"/>
                  </a:cubicBezTo>
                  <a:lnTo>
                    <a:pt x="2603888" y="1009191"/>
                  </a:lnTo>
                  <a:cubicBezTo>
                    <a:pt x="2603888" y="1071120"/>
                    <a:pt x="2553685" y="1121323"/>
                    <a:pt x="2491756" y="1121323"/>
                  </a:cubicBezTo>
                  <a:lnTo>
                    <a:pt x="112132" y="1121323"/>
                  </a:lnTo>
                  <a:cubicBezTo>
                    <a:pt x="50203" y="1121323"/>
                    <a:pt x="0" y="1071120"/>
                    <a:pt x="0" y="1009191"/>
                  </a:cubicBezTo>
                  <a:lnTo>
                    <a:pt x="0" y="112132"/>
                  </a:lnTo>
                  <a:close/>
                </a:path>
              </a:pathLst>
            </a:custGeom>
            <a:solidFill>
              <a:srgbClr val="9580A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442354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800" b="0" kern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Consejería sobre el procedimiento de TVT y de terapia ablativa</a:t>
              </a:r>
              <a:endParaRPr lang="es-PE" sz="1800" kern="1200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C405CA37-3B40-EB23-AC46-E1B8CF824439}"/>
                </a:ext>
              </a:extLst>
            </p:cNvPr>
            <p:cNvSpPr/>
            <p:nvPr/>
          </p:nvSpPr>
          <p:spPr>
            <a:xfrm>
              <a:off x="9207054" y="2841785"/>
              <a:ext cx="2603888" cy="1491419"/>
            </a:xfrm>
            <a:custGeom>
              <a:avLst/>
              <a:gdLst>
                <a:gd name="connsiteX0" fmla="*/ 0 w 2603888"/>
                <a:gd name="connsiteY0" fmla="*/ 190930 h 1909304"/>
                <a:gd name="connsiteX1" fmla="*/ 190930 w 2603888"/>
                <a:gd name="connsiteY1" fmla="*/ 0 h 1909304"/>
                <a:gd name="connsiteX2" fmla="*/ 2412958 w 2603888"/>
                <a:gd name="connsiteY2" fmla="*/ 0 h 1909304"/>
                <a:gd name="connsiteX3" fmla="*/ 2603888 w 2603888"/>
                <a:gd name="connsiteY3" fmla="*/ 190930 h 1909304"/>
                <a:gd name="connsiteX4" fmla="*/ 2603888 w 2603888"/>
                <a:gd name="connsiteY4" fmla="*/ 1718374 h 1909304"/>
                <a:gd name="connsiteX5" fmla="*/ 2412958 w 2603888"/>
                <a:gd name="connsiteY5" fmla="*/ 1909304 h 1909304"/>
                <a:gd name="connsiteX6" fmla="*/ 190930 w 2603888"/>
                <a:gd name="connsiteY6" fmla="*/ 1909304 h 1909304"/>
                <a:gd name="connsiteX7" fmla="*/ 0 w 2603888"/>
                <a:gd name="connsiteY7" fmla="*/ 1718374 h 1909304"/>
                <a:gd name="connsiteX8" fmla="*/ 0 w 2603888"/>
                <a:gd name="connsiteY8" fmla="*/ 190930 h 190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888" h="1909304">
                  <a:moveTo>
                    <a:pt x="0" y="190930"/>
                  </a:moveTo>
                  <a:cubicBezTo>
                    <a:pt x="0" y="85482"/>
                    <a:pt x="85482" y="0"/>
                    <a:pt x="190930" y="0"/>
                  </a:cubicBezTo>
                  <a:lnTo>
                    <a:pt x="2412958" y="0"/>
                  </a:lnTo>
                  <a:cubicBezTo>
                    <a:pt x="2518406" y="0"/>
                    <a:pt x="2603888" y="85482"/>
                    <a:pt x="2603888" y="190930"/>
                  </a:cubicBezTo>
                  <a:lnTo>
                    <a:pt x="2603888" y="1718374"/>
                  </a:lnTo>
                  <a:cubicBezTo>
                    <a:pt x="2603888" y="1823822"/>
                    <a:pt x="2518406" y="1909304"/>
                    <a:pt x="2412958" y="1909304"/>
                  </a:cubicBezTo>
                  <a:lnTo>
                    <a:pt x="190930" y="1909304"/>
                  </a:lnTo>
                  <a:cubicBezTo>
                    <a:pt x="85482" y="1909304"/>
                    <a:pt x="0" y="1823822"/>
                    <a:pt x="0" y="1718374"/>
                  </a:cubicBezTo>
                  <a:lnTo>
                    <a:pt x="0" y="190930"/>
                  </a:lnTo>
                  <a:close/>
                </a:path>
              </a:pathLst>
            </a:custGeom>
            <a:ln>
              <a:solidFill>
                <a:srgbClr val="89DFD7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1050" tIns="191050" rIns="191050" bIns="191050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Explicar lo que es el</a:t>
              </a:r>
              <a:endParaRPr lang="es-PE" sz="1600" kern="1200" dirty="0">
                <a:latin typeface="Montserrat" panose="00000500000000000000" pitchFamily="2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triaje visual y la 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s-PE" sz="16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t</a:t>
              </a: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erapia</a:t>
              </a:r>
              <a:r>
                <a:rPr lang="es-PE" sz="1600" dirty="0">
                  <a:latin typeface="Montserrat" panose="00000500000000000000" pitchFamily="2" charset="0"/>
                </a:rPr>
                <a:t> </a:t>
              </a:r>
              <a:r>
                <a:rPr lang="es-PE" sz="1600" kern="1200" dirty="0">
                  <a:solidFill>
                    <a:srgbClr val="25A3A0"/>
                  </a:solidFill>
                  <a:latin typeface="Montserrat" panose="00000500000000000000" pitchFamily="2" charset="0"/>
                </a:rPr>
                <a:t>ablativa.</a:t>
              </a:r>
              <a:endParaRPr lang="es-PE" sz="1600" kern="1200" dirty="0"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280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751</Words>
  <Application>Microsoft Office PowerPoint</Application>
  <PresentationFormat>Panorámica</PresentationFormat>
  <Paragraphs>81</Paragraphs>
  <Slides>21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Montserrat</vt:lpstr>
      <vt:lpstr>Open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Romero</dc:creator>
  <cp:lastModifiedBy>Ana Romero</cp:lastModifiedBy>
  <cp:revision>1</cp:revision>
  <dcterms:created xsi:type="dcterms:W3CDTF">2023-05-03T17:17:31Z</dcterms:created>
  <dcterms:modified xsi:type="dcterms:W3CDTF">2023-09-18T21:44:08Z</dcterms:modified>
</cp:coreProperties>
</file>