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4" r:id="rId5"/>
    <p:sldId id="271" r:id="rId6"/>
    <p:sldId id="269" r:id="rId7"/>
    <p:sldId id="267" r:id="rId8"/>
    <p:sldId id="260" r:id="rId9"/>
    <p:sldId id="268" r:id="rId10"/>
    <p:sldId id="257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FD7"/>
    <a:srgbClr val="4DABBB"/>
    <a:srgbClr val="FFFFFF"/>
    <a:srgbClr val="398693"/>
    <a:srgbClr val="951B81"/>
    <a:srgbClr val="296069"/>
    <a:srgbClr val="6CB9C6"/>
    <a:srgbClr val="1E474E"/>
    <a:srgbClr val="C09DE7"/>
    <a:srgbClr val="803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44" y="60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Romero" userId="7f765a46-9691-4505-ab80-3d8bad95e426" providerId="ADAL" clId="{1D09424F-26E6-4435-B62B-586B8C10BEF1}"/>
    <pc:docChg chg="delSld modSld">
      <pc:chgData name="Ana Romero" userId="7f765a46-9691-4505-ab80-3d8bad95e426" providerId="ADAL" clId="{1D09424F-26E6-4435-B62B-586B8C10BEF1}" dt="2023-09-18T20:54:50.399" v="1" actId="2696"/>
      <pc:docMkLst>
        <pc:docMk/>
      </pc:docMkLst>
      <pc:sldChg chg="modSp mod">
        <pc:chgData name="Ana Romero" userId="7f765a46-9691-4505-ab80-3d8bad95e426" providerId="ADAL" clId="{1D09424F-26E6-4435-B62B-586B8C10BEF1}" dt="2023-09-18T20:54:31.963" v="0" actId="14100"/>
        <pc:sldMkLst>
          <pc:docMk/>
          <pc:sldMk cId="2699596713" sldId="264"/>
        </pc:sldMkLst>
        <pc:spChg chg="mod">
          <ac:chgData name="Ana Romero" userId="7f765a46-9691-4505-ab80-3d8bad95e426" providerId="ADAL" clId="{1D09424F-26E6-4435-B62B-586B8C10BEF1}" dt="2023-09-18T20:54:31.963" v="0" actId="14100"/>
          <ac:spMkLst>
            <pc:docMk/>
            <pc:sldMk cId="2699596713" sldId="264"/>
            <ac:spMk id="6" creationId="{49B6E83C-3571-14FB-35B7-21D143BC2631}"/>
          </ac:spMkLst>
        </pc:spChg>
      </pc:sldChg>
      <pc:sldChg chg="del">
        <pc:chgData name="Ana Romero" userId="7f765a46-9691-4505-ab80-3d8bad95e426" providerId="ADAL" clId="{1D09424F-26E6-4435-B62B-586B8C10BEF1}" dt="2023-09-18T20:54:50.399" v="1" actId="2696"/>
        <pc:sldMkLst>
          <pc:docMk/>
          <pc:sldMk cId="3757733865" sldId="266"/>
        </pc:sldMkLst>
      </pc:sldChg>
    </pc:docChg>
  </pc:docChgLst>
  <pc:docChgLst>
    <pc:chgData name="Ana Romero" userId="7f765a46-9691-4505-ab80-3d8bad95e426" providerId="ADAL" clId="{0281E7C6-2576-41EB-B364-5BCBA4F19206}"/>
    <pc:docChg chg="undo custSel modSld">
      <pc:chgData name="Ana Romero" userId="7f765a46-9691-4505-ab80-3d8bad95e426" providerId="ADAL" clId="{0281E7C6-2576-41EB-B364-5BCBA4F19206}" dt="2023-08-04T17:32:43.873" v="175" actId="20577"/>
      <pc:docMkLst>
        <pc:docMk/>
      </pc:docMkLst>
      <pc:sldChg chg="addSp modSp mod">
        <pc:chgData name="Ana Romero" userId="7f765a46-9691-4505-ab80-3d8bad95e426" providerId="ADAL" clId="{0281E7C6-2576-41EB-B364-5BCBA4F19206}" dt="2023-08-04T17:19:23.334" v="167" actId="1076"/>
        <pc:sldMkLst>
          <pc:docMk/>
          <pc:sldMk cId="3757733865" sldId="266"/>
        </pc:sldMkLst>
        <pc:spChg chg="add mod">
          <ac:chgData name="Ana Romero" userId="7f765a46-9691-4505-ab80-3d8bad95e426" providerId="ADAL" clId="{0281E7C6-2576-41EB-B364-5BCBA4F19206}" dt="2023-08-04T17:19:17.782" v="165" actId="14100"/>
          <ac:spMkLst>
            <pc:docMk/>
            <pc:sldMk cId="3757733865" sldId="266"/>
            <ac:spMk id="3" creationId="{AB57A150-25C9-FB77-E5C4-2BE51226177F}"/>
          </ac:spMkLst>
        </pc:spChg>
        <pc:spChg chg="add mod">
          <ac:chgData name="Ana Romero" userId="7f765a46-9691-4505-ab80-3d8bad95e426" providerId="ADAL" clId="{0281E7C6-2576-41EB-B364-5BCBA4F19206}" dt="2023-08-04T17:19:23.334" v="167" actId="1076"/>
          <ac:spMkLst>
            <pc:docMk/>
            <pc:sldMk cId="3757733865" sldId="266"/>
            <ac:spMk id="4" creationId="{0A853AA9-ADFD-3928-54C8-BC976F15EF4C}"/>
          </ac:spMkLst>
        </pc:spChg>
      </pc:sldChg>
      <pc:sldChg chg="addSp delSp modSp mod modAnim">
        <pc:chgData name="Ana Romero" userId="7f765a46-9691-4505-ab80-3d8bad95e426" providerId="ADAL" clId="{0281E7C6-2576-41EB-B364-5BCBA4F19206}" dt="2023-08-04T17:18:08.082" v="161"/>
        <pc:sldMkLst>
          <pc:docMk/>
          <pc:sldMk cId="2323212971" sldId="267"/>
        </pc:sldMkLst>
        <pc:grpChg chg="mod">
          <ac:chgData name="Ana Romero" userId="7f765a46-9691-4505-ab80-3d8bad95e426" providerId="ADAL" clId="{0281E7C6-2576-41EB-B364-5BCBA4F19206}" dt="2023-08-04T15:57:47.676" v="31" actId="164"/>
          <ac:grpSpMkLst>
            <pc:docMk/>
            <pc:sldMk cId="2323212971" sldId="267"/>
            <ac:grpSpMk id="5" creationId="{FA511CAA-D4F3-3765-0D07-40C280E8BDAE}"/>
          </ac:grpSpMkLst>
        </pc:grpChg>
        <pc:grpChg chg="mod">
          <ac:chgData name="Ana Romero" userId="7f765a46-9691-4505-ab80-3d8bad95e426" providerId="ADAL" clId="{0281E7C6-2576-41EB-B364-5BCBA4F19206}" dt="2023-08-04T15:57:47.676" v="31" actId="164"/>
          <ac:grpSpMkLst>
            <pc:docMk/>
            <pc:sldMk cId="2323212971" sldId="267"/>
            <ac:grpSpMk id="6" creationId="{D3B7EC48-15CE-93FD-712C-A35E28AA5DB4}"/>
          </ac:grpSpMkLst>
        </pc:grpChg>
        <pc:grpChg chg="mod">
          <ac:chgData name="Ana Romero" userId="7f765a46-9691-4505-ab80-3d8bad95e426" providerId="ADAL" clId="{0281E7C6-2576-41EB-B364-5BCBA4F19206}" dt="2023-08-04T15:57:47.676" v="31" actId="164"/>
          <ac:grpSpMkLst>
            <pc:docMk/>
            <pc:sldMk cId="2323212971" sldId="267"/>
            <ac:grpSpMk id="7" creationId="{D4C74D2F-73D5-4187-3A98-DF0F5F63ADE4}"/>
          </ac:grpSpMkLst>
        </pc:grpChg>
        <pc:grpChg chg="mod">
          <ac:chgData name="Ana Romero" userId="7f765a46-9691-4505-ab80-3d8bad95e426" providerId="ADAL" clId="{0281E7C6-2576-41EB-B364-5BCBA4F19206}" dt="2023-08-04T15:58:18.966" v="33" actId="164"/>
          <ac:grpSpMkLst>
            <pc:docMk/>
            <pc:sldMk cId="2323212971" sldId="267"/>
            <ac:grpSpMk id="9" creationId="{EDD72D40-38AA-A183-AFE7-B9339A6A32FA}"/>
          </ac:grpSpMkLst>
        </pc:grpChg>
        <pc:grpChg chg="mod">
          <ac:chgData name="Ana Romero" userId="7f765a46-9691-4505-ab80-3d8bad95e426" providerId="ADAL" clId="{0281E7C6-2576-41EB-B364-5BCBA4F19206}" dt="2023-08-04T15:58:18.966" v="33" actId="164"/>
          <ac:grpSpMkLst>
            <pc:docMk/>
            <pc:sldMk cId="2323212971" sldId="267"/>
            <ac:grpSpMk id="10" creationId="{1D0D92CE-773C-746E-56B0-3A62AFA78045}"/>
          </ac:grpSpMkLst>
        </pc:grpChg>
        <pc:grpChg chg="mod">
          <ac:chgData name="Ana Romero" userId="7f765a46-9691-4505-ab80-3d8bad95e426" providerId="ADAL" clId="{0281E7C6-2576-41EB-B364-5BCBA4F19206}" dt="2023-08-04T15:58:18.966" v="33" actId="164"/>
          <ac:grpSpMkLst>
            <pc:docMk/>
            <pc:sldMk cId="2323212971" sldId="267"/>
            <ac:grpSpMk id="36" creationId="{7BF0CAAE-5227-B51C-BE0F-C743DD478123}"/>
          </ac:grpSpMkLst>
        </pc:grpChg>
        <pc:grpChg chg="mod">
          <ac:chgData name="Ana Romero" userId="7f765a46-9691-4505-ab80-3d8bad95e426" providerId="ADAL" clId="{0281E7C6-2576-41EB-B364-5BCBA4F19206}" dt="2023-08-04T15:59:07.776" v="36" actId="164"/>
          <ac:grpSpMkLst>
            <pc:docMk/>
            <pc:sldMk cId="2323212971" sldId="267"/>
            <ac:grpSpMk id="75" creationId="{E8C530A2-3FA3-F1BB-9A91-94BD19030EDF}"/>
          </ac:grpSpMkLst>
        </pc:grpChg>
        <pc:grpChg chg="mod">
          <ac:chgData name="Ana Romero" userId="7f765a46-9691-4505-ab80-3d8bad95e426" providerId="ADAL" clId="{0281E7C6-2576-41EB-B364-5BCBA4F19206}" dt="2023-08-04T15:59:07.776" v="36" actId="164"/>
          <ac:grpSpMkLst>
            <pc:docMk/>
            <pc:sldMk cId="2323212971" sldId="267"/>
            <ac:grpSpMk id="78" creationId="{88D78C36-57BA-5DE5-05C3-F4303E819344}"/>
          </ac:grpSpMkLst>
        </pc:grpChg>
        <pc:grpChg chg="mod">
          <ac:chgData name="Ana Romero" userId="7f765a46-9691-4505-ab80-3d8bad95e426" providerId="ADAL" clId="{0281E7C6-2576-41EB-B364-5BCBA4F19206}" dt="2023-08-04T15:59:07.776" v="36" actId="164"/>
          <ac:grpSpMkLst>
            <pc:docMk/>
            <pc:sldMk cId="2323212971" sldId="267"/>
            <ac:grpSpMk id="79" creationId="{445F11C6-CE30-73BF-4E7F-8605C11B3FF5}"/>
          </ac:grpSpMkLst>
        </pc:grpChg>
        <pc:grpChg chg="mod">
          <ac:chgData name="Ana Romero" userId="7f765a46-9691-4505-ab80-3d8bad95e426" providerId="ADAL" clId="{0281E7C6-2576-41EB-B364-5BCBA4F19206}" dt="2023-08-04T15:59:30.666" v="37" actId="164"/>
          <ac:grpSpMkLst>
            <pc:docMk/>
            <pc:sldMk cId="2323212971" sldId="267"/>
            <ac:grpSpMk id="81" creationId="{CF669C52-2021-D6C5-9962-4DB8FDB2D814}"/>
          </ac:grpSpMkLst>
        </pc:grpChg>
        <pc:grpChg chg="mod">
          <ac:chgData name="Ana Romero" userId="7f765a46-9691-4505-ab80-3d8bad95e426" providerId="ADAL" clId="{0281E7C6-2576-41EB-B364-5BCBA4F19206}" dt="2023-08-04T15:59:30.666" v="37" actId="164"/>
          <ac:grpSpMkLst>
            <pc:docMk/>
            <pc:sldMk cId="2323212971" sldId="267"/>
            <ac:grpSpMk id="82" creationId="{B223233F-D320-1F70-627C-7C81A2857487}"/>
          </ac:grpSpMkLst>
        </pc:grpChg>
        <pc:grpChg chg="mod">
          <ac:chgData name="Ana Romero" userId="7f765a46-9691-4505-ab80-3d8bad95e426" providerId="ADAL" clId="{0281E7C6-2576-41EB-B364-5BCBA4F19206}" dt="2023-08-04T15:59:30.666" v="37" actId="164"/>
          <ac:grpSpMkLst>
            <pc:docMk/>
            <pc:sldMk cId="2323212971" sldId="267"/>
            <ac:grpSpMk id="83" creationId="{F0A51E2D-5A11-D80E-BD76-30C29B01EAA0}"/>
          </ac:grpSpMkLst>
        </pc:grpChg>
        <pc:grpChg chg="mod">
          <ac:chgData name="Ana Romero" userId="7f765a46-9691-4505-ab80-3d8bad95e426" providerId="ADAL" clId="{0281E7C6-2576-41EB-B364-5BCBA4F19206}" dt="2023-08-04T15:59:34.684" v="38" actId="164"/>
          <ac:grpSpMkLst>
            <pc:docMk/>
            <pc:sldMk cId="2323212971" sldId="267"/>
            <ac:grpSpMk id="85" creationId="{74D42521-E7C6-CEF2-4839-44D94AAE7C36}"/>
          </ac:grpSpMkLst>
        </pc:grpChg>
        <pc:grpChg chg="mod">
          <ac:chgData name="Ana Romero" userId="7f765a46-9691-4505-ab80-3d8bad95e426" providerId="ADAL" clId="{0281E7C6-2576-41EB-B364-5BCBA4F19206}" dt="2023-08-04T15:59:34.684" v="38" actId="164"/>
          <ac:grpSpMkLst>
            <pc:docMk/>
            <pc:sldMk cId="2323212971" sldId="267"/>
            <ac:grpSpMk id="86" creationId="{68A8F927-A9C1-3948-DF47-34E43BEB37CA}"/>
          </ac:grpSpMkLst>
        </pc:grpChg>
        <pc:grpChg chg="mod">
          <ac:chgData name="Ana Romero" userId="7f765a46-9691-4505-ab80-3d8bad95e426" providerId="ADAL" clId="{0281E7C6-2576-41EB-B364-5BCBA4F19206}" dt="2023-08-04T15:59:34.684" v="38" actId="164"/>
          <ac:grpSpMkLst>
            <pc:docMk/>
            <pc:sldMk cId="2323212971" sldId="267"/>
            <ac:grpSpMk id="89" creationId="{A9FCFA6A-3B3E-CB91-7352-D7245476C7A0}"/>
          </ac:grpSpMkLst>
        </pc:grpChg>
        <pc:grpChg chg="add mod ord">
          <ac:chgData name="Ana Romero" userId="7f765a46-9691-4505-ab80-3d8bad95e426" providerId="ADAL" clId="{0281E7C6-2576-41EB-B364-5BCBA4F19206}" dt="2023-08-04T16:15:46.605" v="62" actId="167"/>
          <ac:grpSpMkLst>
            <pc:docMk/>
            <pc:sldMk cId="2323212971" sldId="267"/>
            <ac:grpSpMk id="104" creationId="{45EC5C2F-7B97-311F-C73A-CB4EC8203E46}"/>
          </ac:grpSpMkLst>
        </pc:grpChg>
        <pc:grpChg chg="add mod">
          <ac:chgData name="Ana Romero" userId="7f765a46-9691-4505-ab80-3d8bad95e426" providerId="ADAL" clId="{0281E7C6-2576-41EB-B364-5BCBA4F19206}" dt="2023-08-04T15:58:21.477" v="35" actId="1076"/>
          <ac:grpSpMkLst>
            <pc:docMk/>
            <pc:sldMk cId="2323212971" sldId="267"/>
            <ac:grpSpMk id="105" creationId="{5D82067F-44CC-6F3A-36A3-439DA8D0CEF4}"/>
          </ac:grpSpMkLst>
        </pc:grpChg>
        <pc:grpChg chg="add mod">
          <ac:chgData name="Ana Romero" userId="7f765a46-9691-4505-ab80-3d8bad95e426" providerId="ADAL" clId="{0281E7C6-2576-41EB-B364-5BCBA4F19206}" dt="2023-08-04T15:59:07.776" v="36" actId="164"/>
          <ac:grpSpMkLst>
            <pc:docMk/>
            <pc:sldMk cId="2323212971" sldId="267"/>
            <ac:grpSpMk id="106" creationId="{FA791742-C739-05F8-D3D4-EAF748451345}"/>
          </ac:grpSpMkLst>
        </pc:grpChg>
        <pc:grpChg chg="add mod">
          <ac:chgData name="Ana Romero" userId="7f765a46-9691-4505-ab80-3d8bad95e426" providerId="ADAL" clId="{0281E7C6-2576-41EB-B364-5BCBA4F19206}" dt="2023-08-04T15:59:30.666" v="37" actId="164"/>
          <ac:grpSpMkLst>
            <pc:docMk/>
            <pc:sldMk cId="2323212971" sldId="267"/>
            <ac:grpSpMk id="107" creationId="{06A1B5D1-C997-BE72-CBD5-02EB8554DBE9}"/>
          </ac:grpSpMkLst>
        </pc:grpChg>
        <pc:grpChg chg="add mod">
          <ac:chgData name="Ana Romero" userId="7f765a46-9691-4505-ab80-3d8bad95e426" providerId="ADAL" clId="{0281E7C6-2576-41EB-B364-5BCBA4F19206}" dt="2023-08-04T15:59:34.684" v="38" actId="164"/>
          <ac:grpSpMkLst>
            <pc:docMk/>
            <pc:sldMk cId="2323212971" sldId="267"/>
            <ac:grpSpMk id="108" creationId="{8B77C3B9-B707-A8DF-C1AC-17AD32EF518D}"/>
          </ac:grpSpMkLst>
        </pc:grpChg>
        <pc:picChg chg="add mod ord">
          <ac:chgData name="Ana Romero" userId="7f765a46-9691-4505-ab80-3d8bad95e426" providerId="ADAL" clId="{0281E7C6-2576-41EB-B364-5BCBA4F19206}" dt="2023-08-04T16:15:05.054" v="60" actId="167"/>
          <ac:picMkLst>
            <pc:docMk/>
            <pc:sldMk cId="2323212971" sldId="267"/>
            <ac:picMk id="91" creationId="{C2F6F578-7F00-CB31-3F0E-BEE728C07849}"/>
          </ac:picMkLst>
        </pc:picChg>
        <pc:picChg chg="add mod ord modCrop">
          <ac:chgData name="Ana Romero" userId="7f765a46-9691-4505-ab80-3d8bad95e426" providerId="ADAL" clId="{0281E7C6-2576-41EB-B364-5BCBA4F19206}" dt="2023-08-04T16:01:01.223" v="42" actId="167"/>
          <ac:picMkLst>
            <pc:docMk/>
            <pc:sldMk cId="2323212971" sldId="267"/>
            <ac:picMk id="97" creationId="{D8A1DD80-94F9-6B84-7D8C-12C6D1855D76}"/>
          </ac:picMkLst>
        </pc:picChg>
        <pc:picChg chg="add del mod">
          <ac:chgData name="Ana Romero" userId="7f765a46-9691-4505-ab80-3d8bad95e426" providerId="ADAL" clId="{0281E7C6-2576-41EB-B364-5BCBA4F19206}" dt="2023-08-04T15:55:17.357" v="13" actId="478"/>
          <ac:picMkLst>
            <pc:docMk/>
            <pc:sldMk cId="2323212971" sldId="267"/>
            <ac:picMk id="99" creationId="{2007F7F8-94D1-EDF1-1886-C9109A46AEB4}"/>
          </ac:picMkLst>
        </pc:picChg>
        <pc:picChg chg="add del">
          <ac:chgData name="Ana Romero" userId="7f765a46-9691-4505-ab80-3d8bad95e426" providerId="ADAL" clId="{0281E7C6-2576-41EB-B364-5BCBA4F19206}" dt="2023-08-04T15:55:31.618" v="15" actId="478"/>
          <ac:picMkLst>
            <pc:docMk/>
            <pc:sldMk cId="2323212971" sldId="267"/>
            <ac:picMk id="101" creationId="{A73E01DF-AE35-68B5-C265-20BA0EB69082}"/>
          </ac:picMkLst>
        </pc:picChg>
        <pc:picChg chg="add mod ord modCrop">
          <ac:chgData name="Ana Romero" userId="7f765a46-9691-4505-ab80-3d8bad95e426" providerId="ADAL" clId="{0281E7C6-2576-41EB-B364-5BCBA4F19206}" dt="2023-08-04T16:09:05.482" v="55" actId="1076"/>
          <ac:picMkLst>
            <pc:docMk/>
            <pc:sldMk cId="2323212971" sldId="267"/>
            <ac:picMk id="103" creationId="{30FAA161-A979-69A1-9A07-636DFCE12781}"/>
          </ac:picMkLst>
        </pc:picChg>
      </pc:sldChg>
      <pc:sldChg chg="modSp">
        <pc:chgData name="Ana Romero" userId="7f765a46-9691-4505-ab80-3d8bad95e426" providerId="ADAL" clId="{0281E7C6-2576-41EB-B364-5BCBA4F19206}" dt="2023-08-04T17:32:43.873" v="175" actId="20577"/>
        <pc:sldMkLst>
          <pc:docMk/>
          <pc:sldMk cId="4081850965" sldId="269"/>
        </pc:sldMkLst>
        <pc:spChg chg="mod">
          <ac:chgData name="Ana Romero" userId="7f765a46-9691-4505-ab80-3d8bad95e426" providerId="ADAL" clId="{0281E7C6-2576-41EB-B364-5BCBA4F19206}" dt="2023-08-04T17:32:43.873" v="175" actId="20577"/>
          <ac:spMkLst>
            <pc:docMk/>
            <pc:sldMk cId="4081850965" sldId="269"/>
            <ac:spMk id="9" creationId="{9A2941F3-4C76-08B3-41F3-12E94BF6B7B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40CCA-909C-72EC-B024-08D60A20B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FDF504-EB0E-E276-4BC7-E9D18F5F6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DE487-469B-825F-B1C8-5B69BB80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3B0C4-771B-0CF6-9721-FB3E3F61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CBAA27-CC1E-EBF8-5332-A976A0E7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867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0EBF6-3BEC-8F41-36A1-92381EF3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0E8339-2189-4FF6-E6B5-2C252F82D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8626B-02D2-CE2F-B309-363F5E9C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08A94-3318-6E0D-8DC0-54261184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28C23-B226-5681-909B-F56C464F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223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2EBE65-E225-AD5C-40E2-0DC0F87C3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3A8FB8-13BA-256C-E40E-49C0B0806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40D47-B792-BCFC-D1A1-F9295625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BB07F-65B9-FF92-96D3-B092ADB2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5CF90-5BDF-15C0-F530-2E572145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452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8BE9C-E098-16E1-4EEF-C7AD1105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BB581B-46DC-BF8B-86C4-9F9C32AC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0F333-584B-7B44-2EF1-E29171A3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C1A2E-66F9-08FC-28FA-326CAA22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883A7-C807-DC0C-D920-3B3FEBC5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79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21590-41B6-754B-7A92-DB1BB3EE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E45B64-C8B9-87AF-61FF-E90E0E8B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C281E-8191-C874-D316-8F259700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1D469-8124-7D26-FFC5-9DBDBB99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D054F-50BE-04BF-EEEC-93EDAA5D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377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150E6-1564-82FB-A497-7039B5AE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B6AEF-9594-B7F1-D11F-B1E31A385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F2642E-5015-2D8F-49E5-88621B86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39D974-AE0A-DA9C-FD0C-BA2238E0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17F876-DBFE-F3CC-156F-5921446F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D0D8E-1266-648B-910C-D3379A6F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478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C1942-E53F-CF2D-C692-68850606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566455-A6A1-52EE-25D3-ADE70C8AB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402CE7-DD4A-F5DA-9088-B09CFD5FA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433521-8277-E8B8-5DCC-B3B1D596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BD3010-D205-B0A3-71E6-B64EC9E72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B532C6-0524-4EF6-353D-4FBF7A80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03919A-8523-6E16-5BE7-ED974CAB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0E39EE-A132-10C7-834E-3A1027E4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41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A8B3B-808D-C10A-9738-BA50E6C6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BA7387-E9F4-E376-B453-FD3EBFB8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4AA2B2-94BD-8166-74A8-5F9CC1ED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4067F2-01B7-94F6-6EE7-E6CAC0F6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436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613A86-8133-51DB-BDDE-C07BC54F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BEF601-9A17-FDEB-62F4-278A68B5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87947C-B53A-3035-1AEB-33C28C82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0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5F8BE-D2F1-AED2-B604-70F92328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A2E660-F946-F479-6B3B-6F33AF3C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AA4920-1D05-2E66-1618-4650AA509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8160DB-F177-98EA-BADA-5D564A81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05AAF-FB5D-23A1-84C0-8E9010B7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92CF3B-AF6C-462C-764C-F132B397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023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BABA8-C3CB-5ADC-E6B4-DD6D3D13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CD8A4D-7E18-448A-2B67-7F9F27F76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33F787-B339-1498-2167-66C803D0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3552F1-3773-073C-AAA1-CD6F2A89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DCA11F-0ADF-516B-7871-31DE0A20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09E2B0-DD95-9065-3CFE-AD3FD4C9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15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5E1BE8-06C5-12D3-E5FE-83C5BE9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EEF82E-CADF-BF15-0B24-F21276F9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8E266-01A7-10F1-DC8C-F12C99969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02FA-102B-48A1-A95F-247FCB8B7464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F1315-93EB-CCF5-D517-42D2E3611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E0B43-0E3F-3720-3C96-736A9C13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97AB-DD9A-446E-B952-C3CFB172C8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7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3917C73-B3F3-7E91-3A4C-17678C4920BE}"/>
              </a:ext>
            </a:extLst>
          </p:cNvPr>
          <p:cNvSpPr/>
          <p:nvPr/>
        </p:nvSpPr>
        <p:spPr>
          <a:xfrm>
            <a:off x="2448732" y="1596325"/>
            <a:ext cx="9743269" cy="1832675"/>
          </a:xfrm>
          <a:prstGeom prst="rect">
            <a:avLst/>
          </a:prstGeom>
          <a:solidFill>
            <a:srgbClr val="C499C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5400" b="1" dirty="0"/>
              <a:t>¿QUÉ ES  EL VIRUS DEL PAPILOMA HUMANO (VPH)?</a:t>
            </a:r>
          </a:p>
        </p:txBody>
      </p:sp>
      <p:pic>
        <p:nvPicPr>
          <p:cNvPr id="7" name="Imagen 6" descr="Imagen que contiene Interfaz de usuario gráfica">
            <a:extLst>
              <a:ext uri="{FF2B5EF4-FFF2-40B4-BE49-F238E27FC236}">
                <a16:creationId xmlns:a16="http://schemas.microsoft.com/office/drawing/2014/main" id="{314DFCD8-0666-29A4-A261-070435740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712"/>
            <a:ext cx="3661890" cy="10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0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A49245-BBF9-9A64-36CA-F6F30DD0F25C}"/>
              </a:ext>
            </a:extLst>
          </p:cNvPr>
          <p:cNvSpPr/>
          <p:nvPr/>
        </p:nvSpPr>
        <p:spPr>
          <a:xfrm>
            <a:off x="5610386" y="433953"/>
            <a:ext cx="6581614" cy="1068275"/>
          </a:xfrm>
          <a:prstGeom prst="rect">
            <a:avLst/>
          </a:prstGeom>
          <a:solidFill>
            <a:srgbClr val="AA82B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200" b="1" dirty="0"/>
              <a:t>5. DESARROLLO DENTRO DEL CUELLO UTERINO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0D23903-9D9F-3F45-52FA-C792D99B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382" y="994086"/>
            <a:ext cx="4909790" cy="4942853"/>
          </a:xfrm>
          <a:prstGeom prst="rect">
            <a:avLst/>
          </a:prstGeom>
        </p:spPr>
      </p:pic>
      <p:pic>
        <p:nvPicPr>
          <p:cNvPr id="2" name="Imagen 1" descr="Interfaz de usuario gráfica, Aplicación">
            <a:extLst>
              <a:ext uri="{FF2B5EF4-FFF2-40B4-BE49-F238E27FC236}">
                <a16:creationId xmlns:a16="http://schemas.microsoft.com/office/drawing/2014/main" id="{579AE0E2-2452-62DD-6C1D-1C7DE327C7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r="57220" b="53241"/>
          <a:stretch/>
        </p:blipFill>
        <p:spPr>
          <a:xfrm>
            <a:off x="5912385" y="2477790"/>
            <a:ext cx="2091096" cy="2268424"/>
          </a:xfrm>
          <a:prstGeom prst="rect">
            <a:avLst/>
          </a:prstGeom>
        </p:spPr>
      </p:pic>
      <p:pic>
        <p:nvPicPr>
          <p:cNvPr id="3" name="Imagen 2" descr="Interfaz de usuario gráfica, Aplicación">
            <a:extLst>
              <a:ext uri="{FF2B5EF4-FFF2-40B4-BE49-F238E27FC236}">
                <a16:creationId xmlns:a16="http://schemas.microsoft.com/office/drawing/2014/main" id="{57D0A441-4A39-D5A9-91B1-90DD6BF6E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48533" r="58843"/>
          <a:stretch/>
        </p:blipFill>
        <p:spPr>
          <a:xfrm>
            <a:off x="9908235" y="2310353"/>
            <a:ext cx="1810204" cy="2496832"/>
          </a:xfrm>
          <a:prstGeom prst="rect">
            <a:avLst/>
          </a:prstGeom>
        </p:spPr>
      </p:pic>
      <p:pic>
        <p:nvPicPr>
          <p:cNvPr id="5" name="Imagen 4" descr="Interfaz de usuario gráfica, Aplicación">
            <a:extLst>
              <a:ext uri="{FF2B5EF4-FFF2-40B4-BE49-F238E27FC236}">
                <a16:creationId xmlns:a16="http://schemas.microsoft.com/office/drawing/2014/main" id="{0E45B027-5308-61FC-7256-6FFDDDBB14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6" t="48533" r="21660"/>
          <a:stretch/>
        </p:blipFill>
        <p:spPr>
          <a:xfrm>
            <a:off x="8013609" y="2343011"/>
            <a:ext cx="1962842" cy="24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lor de color rosa&#10;&#10;Descripción generada automáticamente con confianza media">
            <a:extLst>
              <a:ext uri="{FF2B5EF4-FFF2-40B4-BE49-F238E27FC236}">
                <a16:creationId xmlns:a16="http://schemas.microsoft.com/office/drawing/2014/main" id="{16DEA0C7-673D-0BD1-42C8-B08239A0E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b="1541"/>
          <a:stretch/>
        </p:blipFill>
        <p:spPr>
          <a:xfrm>
            <a:off x="-10926" y="0"/>
            <a:ext cx="122029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5567E-CC72-10E9-1F2D-998F7A1D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21" y="486909"/>
            <a:ext cx="8376557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EXISTEN</a:t>
            </a:r>
            <a:r>
              <a:rPr lang="en-US" sz="54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5400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DIFERENTES TIPOS DE VPH…</a:t>
            </a:r>
          </a:p>
        </p:txBody>
      </p:sp>
    </p:spTree>
    <p:extLst>
      <p:ext uri="{BB962C8B-B14F-4D97-AF65-F5344CB8AC3E}">
        <p14:creationId xmlns:p14="http://schemas.microsoft.com/office/powerpoint/2010/main" val="51272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CEE3CF3-643E-D1BA-57C4-A7EEFFDFFB63}"/>
              </a:ext>
            </a:extLst>
          </p:cNvPr>
          <p:cNvSpPr/>
          <p:nvPr/>
        </p:nvSpPr>
        <p:spPr>
          <a:xfrm>
            <a:off x="1074821" y="433955"/>
            <a:ext cx="11117179" cy="617496"/>
          </a:xfrm>
          <a:prstGeom prst="rect">
            <a:avLst/>
          </a:prstGeom>
          <a:solidFill>
            <a:srgbClr val="AA82B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200" b="1" dirty="0"/>
              <a:t>1. ¿CUÁLES SON LOS TIPOS DE VPH QUE OCASIONAN CÁNCER?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B2437E-0C2A-495C-3BA5-D12DC62F7A2E}"/>
              </a:ext>
            </a:extLst>
          </p:cNvPr>
          <p:cNvSpPr txBox="1"/>
          <p:nvPr/>
        </p:nvSpPr>
        <p:spPr>
          <a:xfrm>
            <a:off x="1529360" y="1434104"/>
            <a:ext cx="291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0" dirty="0">
                <a:solidFill>
                  <a:srgbClr val="333740"/>
                </a:solidFill>
                <a:effectLst/>
              </a:rPr>
              <a:t>VPH DE BAJO RIESGO</a:t>
            </a:r>
          </a:p>
          <a:p>
            <a:endParaRPr lang="es-MX" sz="2400" b="1" i="0" dirty="0">
              <a:solidFill>
                <a:srgbClr val="333740"/>
              </a:solidFill>
              <a:effectLst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F65204-3F83-F048-C3D5-189B65634C1F}"/>
              </a:ext>
            </a:extLst>
          </p:cNvPr>
          <p:cNvSpPr txBox="1"/>
          <p:nvPr/>
        </p:nvSpPr>
        <p:spPr>
          <a:xfrm>
            <a:off x="7615858" y="1434103"/>
            <a:ext cx="291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0" dirty="0">
                <a:solidFill>
                  <a:srgbClr val="333740"/>
                </a:solidFill>
                <a:effectLst/>
              </a:rPr>
              <a:t>VPH DE ALTO RIESGO</a:t>
            </a:r>
          </a:p>
          <a:p>
            <a:endParaRPr lang="es-MX" sz="2400" b="1" i="0" dirty="0">
              <a:solidFill>
                <a:srgbClr val="333740"/>
              </a:solidFill>
              <a:effectLst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F79172-0F09-6F98-D33A-89A6268BBF54}"/>
              </a:ext>
            </a:extLst>
          </p:cNvPr>
          <p:cNvSpPr txBox="1"/>
          <p:nvPr/>
        </p:nvSpPr>
        <p:spPr>
          <a:xfrm>
            <a:off x="1074821" y="1895045"/>
            <a:ext cx="4529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0" i="0" dirty="0">
                <a:solidFill>
                  <a:srgbClr val="444444"/>
                </a:solidFill>
                <a:effectLst/>
              </a:rPr>
              <a:t>Pueden causar </a:t>
            </a:r>
            <a:r>
              <a:rPr lang="es-MX" sz="2000" b="1" i="0" dirty="0">
                <a:solidFill>
                  <a:srgbClr val="444444"/>
                </a:solidFill>
                <a:effectLst/>
              </a:rPr>
              <a:t>verrugas</a:t>
            </a:r>
            <a:r>
              <a:rPr lang="es-MX" sz="2000" b="0" i="0" dirty="0">
                <a:solidFill>
                  <a:srgbClr val="444444"/>
                </a:solidFill>
                <a:effectLst/>
              </a:rPr>
              <a:t> genitales, anales, bucales o en extremidades. Estas no causan problemas de salud graves. Pueden desaparecer solas o el médico o profesional de la salud las puede eliminar realizando un procedimiento menor.</a:t>
            </a:r>
            <a:endParaRPr lang="es-MX" sz="2000" i="0" dirty="0">
              <a:solidFill>
                <a:srgbClr val="333740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BE962E-BA21-A5A7-4D37-C628723B4469}"/>
              </a:ext>
            </a:extLst>
          </p:cNvPr>
          <p:cNvSpPr txBox="1"/>
          <p:nvPr/>
        </p:nvSpPr>
        <p:spPr>
          <a:xfrm>
            <a:off x="6769768" y="1902028"/>
            <a:ext cx="479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0" i="0" dirty="0">
                <a:solidFill>
                  <a:srgbClr val="444444"/>
                </a:solidFill>
                <a:effectLst/>
              </a:rPr>
              <a:t>La mayoría de estas infecciones no causan síntomas y desaparecen en unos años. Pero algunas pueden durar mucho tiempo y </a:t>
            </a:r>
            <a:r>
              <a:rPr lang="es-MX" sz="2000" b="1" i="0" dirty="0">
                <a:solidFill>
                  <a:srgbClr val="444444"/>
                </a:solidFill>
                <a:effectLst/>
              </a:rPr>
              <a:t>pueden causar cáncer</a:t>
            </a:r>
            <a:r>
              <a:rPr lang="es-MX" sz="2000" b="0" i="0" dirty="0">
                <a:solidFill>
                  <a:srgbClr val="444444"/>
                </a:solidFill>
                <a:effectLst/>
              </a:rPr>
              <a:t>, mayormente </a:t>
            </a:r>
            <a:r>
              <a:rPr lang="es-MX" sz="2000" dirty="0">
                <a:solidFill>
                  <a:srgbClr val="444444"/>
                </a:solidFill>
              </a:rPr>
              <a:t>de cuello uterino y en otros casos de vagina, ano, pene, boca y garganta. </a:t>
            </a:r>
            <a:endParaRPr lang="es-MX" sz="2000" i="0" dirty="0">
              <a:solidFill>
                <a:srgbClr val="333740"/>
              </a:solidFill>
              <a:effectLst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DE9629F-E154-68B8-C0A4-E7FD46FEE945}"/>
              </a:ext>
            </a:extLst>
          </p:cNvPr>
          <p:cNvGrpSpPr/>
          <p:nvPr/>
        </p:nvGrpSpPr>
        <p:grpSpPr>
          <a:xfrm>
            <a:off x="1382408" y="4128440"/>
            <a:ext cx="3981310" cy="2336099"/>
            <a:chOff x="882167" y="4320944"/>
            <a:chExt cx="3981310" cy="23360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No todas las verrugas genitales son por VPH: verruga de agua y otros tipos  que puede">
              <a:extLst>
                <a:ext uri="{FF2B5EF4-FFF2-40B4-BE49-F238E27FC236}">
                  <a16:creationId xmlns:a16="http://schemas.microsoft.com/office/drawing/2014/main" id="{1B012844-3968-55D0-5705-3C1314FBD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68" y="4320944"/>
              <a:ext cx="2171054" cy="1148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errugas Genitales - Tratamiento">
              <a:extLst>
                <a:ext uri="{FF2B5EF4-FFF2-40B4-BE49-F238E27FC236}">
                  <a16:creationId xmlns:a16="http://schemas.microsoft.com/office/drawing/2014/main" id="{AAE2963E-ACF9-68A1-A23D-D1709B42D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222" y="4320944"/>
              <a:ext cx="1810255" cy="1148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ratamiento de Condilomas / Verrugas Genitales con Láser - Dra Salvador">
              <a:extLst>
                <a:ext uri="{FF2B5EF4-FFF2-40B4-BE49-F238E27FC236}">
                  <a16:creationId xmlns:a16="http://schemas.microsoft.com/office/drawing/2014/main" id="{D94D7863-08FA-6607-13D1-006B5DB1C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67" r="8704" b="7986"/>
            <a:stretch/>
          </p:blipFill>
          <p:spPr bwMode="auto">
            <a:xfrm>
              <a:off x="882167" y="5469583"/>
              <a:ext cx="1982085" cy="118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El Virus del Papiloma Humano">
              <a:extLst>
                <a:ext uri="{FF2B5EF4-FFF2-40B4-BE49-F238E27FC236}">
                  <a16:creationId xmlns:a16="http://schemas.microsoft.com/office/drawing/2014/main" id="{416B265F-B551-480F-B009-F1B0C05FA8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8" t="8321" r="9043" b="16887"/>
            <a:stretch/>
          </p:blipFill>
          <p:spPr bwMode="auto">
            <a:xfrm>
              <a:off x="2864252" y="5471282"/>
              <a:ext cx="1999225" cy="118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Cáncer de útero: síntomas, tipos y edad de mayor riesgo">
            <a:extLst>
              <a:ext uri="{FF2B5EF4-FFF2-40B4-BE49-F238E27FC236}">
                <a16:creationId xmlns:a16="http://schemas.microsoft.com/office/drawing/2014/main" id="{522056FE-6C5A-9991-FD6E-35D7FF54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39" y="4128440"/>
            <a:ext cx="4153065" cy="2336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1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490;p55" descr="mage result for hpv associated cancer genotype attribution">
            <a:extLst>
              <a:ext uri="{FF2B5EF4-FFF2-40B4-BE49-F238E27FC236}">
                <a16:creationId xmlns:a16="http://schemas.microsoft.com/office/drawing/2014/main" id="{ADE76EA7-3181-B96F-8830-AF3144A321A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/>
          </a:blip>
          <a:srcRect l="2565" t="4312" r="1722" b="3137"/>
          <a:stretch/>
        </p:blipFill>
        <p:spPr>
          <a:xfrm>
            <a:off x="0" y="891377"/>
            <a:ext cx="7696129" cy="46276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91;p55">
            <a:extLst>
              <a:ext uri="{FF2B5EF4-FFF2-40B4-BE49-F238E27FC236}">
                <a16:creationId xmlns:a16="http://schemas.microsoft.com/office/drawing/2014/main" id="{1547FF3C-301F-FC16-013A-7C0B88187743}"/>
              </a:ext>
            </a:extLst>
          </p:cNvPr>
          <p:cNvSpPr txBox="1"/>
          <p:nvPr/>
        </p:nvSpPr>
        <p:spPr>
          <a:xfrm>
            <a:off x="112582" y="5624529"/>
            <a:ext cx="5602239" cy="342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Schiffman M and Wentzensen N.  Cancer Epi Biomarkers Prev. 2013;22(4).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59A3C28-1396-68EF-D6AD-DB7C2381996C}"/>
              </a:ext>
            </a:extLst>
          </p:cNvPr>
          <p:cNvSpPr/>
          <p:nvPr/>
        </p:nvSpPr>
        <p:spPr>
          <a:xfrm>
            <a:off x="5490744" y="5171290"/>
            <a:ext cx="994611" cy="315631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9B6E83C-3571-14FB-35B7-21D143BC2631}"/>
              </a:ext>
            </a:extLst>
          </p:cNvPr>
          <p:cNvSpPr/>
          <p:nvPr/>
        </p:nvSpPr>
        <p:spPr>
          <a:xfrm>
            <a:off x="6734008" y="4427216"/>
            <a:ext cx="994611" cy="617496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Google Shape;489;p55">
            <a:extLst>
              <a:ext uri="{FF2B5EF4-FFF2-40B4-BE49-F238E27FC236}">
                <a16:creationId xmlns:a16="http://schemas.microsoft.com/office/drawing/2014/main" id="{30EA2521-52EE-7593-40CA-5E6312B23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1053" y="2080212"/>
            <a:ext cx="34045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VPH 16/18 no son los tipos más comunes, pero son los tipos que más causan cáncer.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489;p55">
            <a:extLst>
              <a:ext uri="{FF2B5EF4-FFF2-40B4-BE49-F238E27FC236}">
                <a16:creationId xmlns:a16="http://schemas.microsoft.com/office/drawing/2014/main" id="{C504EBDF-4CCE-1ADD-3691-13DE11BF588A}"/>
              </a:ext>
            </a:extLst>
          </p:cNvPr>
          <p:cNvSpPr txBox="1">
            <a:spLocks/>
          </p:cNvSpPr>
          <p:nvPr/>
        </p:nvSpPr>
        <p:spPr>
          <a:xfrm>
            <a:off x="8401053" y="3242939"/>
            <a:ext cx="3404506" cy="17106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Compara la columna de &lt;NIC2 y la de cáncer.  Hay muchos tipos de VPH, pero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VPH16 y 18 son los más asociados al cáncer de cuello uterino.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AD0A9C4-C91B-E591-D70C-0344F591EE87}"/>
              </a:ext>
            </a:extLst>
          </p:cNvPr>
          <p:cNvSpPr/>
          <p:nvPr/>
        </p:nvSpPr>
        <p:spPr>
          <a:xfrm rot="19876065">
            <a:off x="8091586" y="2020432"/>
            <a:ext cx="264835" cy="253525"/>
          </a:xfrm>
          <a:custGeom>
            <a:avLst/>
            <a:gdLst>
              <a:gd name="connsiteX0" fmla="*/ 252488 w 253337"/>
              <a:gd name="connsiteY0" fmla="*/ 91810 h 242518"/>
              <a:gd name="connsiteX1" fmla="*/ 180804 w 253337"/>
              <a:gd name="connsiteY1" fmla="*/ 85288 h 242518"/>
              <a:gd name="connsiteX2" fmla="*/ 151112 w 253337"/>
              <a:gd name="connsiteY2" fmla="*/ 98705 h 242518"/>
              <a:gd name="connsiteX3" fmla="*/ 154777 w 253337"/>
              <a:gd name="connsiteY3" fmla="*/ 66217 h 242518"/>
              <a:gd name="connsiteX4" fmla="*/ 126513 w 253337"/>
              <a:gd name="connsiteY4" fmla="*/ 0 h 242518"/>
              <a:gd name="connsiteX5" fmla="*/ 98250 w 253337"/>
              <a:gd name="connsiteY5" fmla="*/ 66217 h 242518"/>
              <a:gd name="connsiteX6" fmla="*/ 101791 w 253337"/>
              <a:gd name="connsiteY6" fmla="*/ 98270 h 242518"/>
              <a:gd name="connsiteX7" fmla="*/ 72285 w 253337"/>
              <a:gd name="connsiteY7" fmla="*/ 84977 h 242518"/>
              <a:gd name="connsiteX8" fmla="*/ 601 w 253337"/>
              <a:gd name="connsiteY8" fmla="*/ 91499 h 242518"/>
              <a:gd name="connsiteX9" fmla="*/ 54892 w 253337"/>
              <a:gd name="connsiteY9" fmla="*/ 138771 h 242518"/>
              <a:gd name="connsiteX10" fmla="*/ 86634 w 253337"/>
              <a:gd name="connsiteY10" fmla="*/ 145293 h 242518"/>
              <a:gd name="connsiteX11" fmla="*/ 64706 w 253337"/>
              <a:gd name="connsiteY11" fmla="*/ 169581 h 242518"/>
              <a:gd name="connsiteX12" fmla="*/ 49053 w 253337"/>
              <a:gd name="connsiteY12" fmla="*/ 239836 h 242518"/>
              <a:gd name="connsiteX13" fmla="*/ 110673 w 253337"/>
              <a:gd name="connsiteY13" fmla="*/ 202566 h 242518"/>
              <a:gd name="connsiteX14" fmla="*/ 126389 w 253337"/>
              <a:gd name="connsiteY14" fmla="*/ 174737 h 242518"/>
              <a:gd name="connsiteX15" fmla="*/ 142229 w 253337"/>
              <a:gd name="connsiteY15" fmla="*/ 202752 h 242518"/>
              <a:gd name="connsiteX16" fmla="*/ 203850 w 253337"/>
              <a:gd name="connsiteY16" fmla="*/ 240023 h 242518"/>
              <a:gd name="connsiteX17" fmla="*/ 188196 w 253337"/>
              <a:gd name="connsiteY17" fmla="*/ 169767 h 242518"/>
              <a:gd name="connsiteX18" fmla="*/ 166455 w 253337"/>
              <a:gd name="connsiteY18" fmla="*/ 145666 h 242518"/>
              <a:gd name="connsiteX19" fmla="*/ 198446 w 253337"/>
              <a:gd name="connsiteY19" fmla="*/ 139143 h 242518"/>
              <a:gd name="connsiteX20" fmla="*/ 252736 w 253337"/>
              <a:gd name="connsiteY20" fmla="*/ 91872 h 242518"/>
              <a:gd name="connsiteX21" fmla="*/ 126451 w 253337"/>
              <a:gd name="connsiteY21" fmla="*/ 132373 h 242518"/>
              <a:gd name="connsiteX22" fmla="*/ 126451 w 253337"/>
              <a:gd name="connsiteY22" fmla="*/ 132373 h 242518"/>
              <a:gd name="connsiteX23" fmla="*/ 126389 w 253337"/>
              <a:gd name="connsiteY23" fmla="*/ 132373 h 242518"/>
              <a:gd name="connsiteX24" fmla="*/ 126389 w 253337"/>
              <a:gd name="connsiteY24" fmla="*/ 132373 h 242518"/>
              <a:gd name="connsiteX25" fmla="*/ 126389 w 253337"/>
              <a:gd name="connsiteY25" fmla="*/ 132373 h 242518"/>
              <a:gd name="connsiteX26" fmla="*/ 126389 w 253337"/>
              <a:gd name="connsiteY26" fmla="*/ 132373 h 2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3337" h="242518">
                <a:moveTo>
                  <a:pt x="252488" y="91810"/>
                </a:moveTo>
                <a:cubicBezTo>
                  <a:pt x="247705" y="76964"/>
                  <a:pt x="215590" y="74044"/>
                  <a:pt x="180804" y="85288"/>
                </a:cubicBezTo>
                <a:cubicBezTo>
                  <a:pt x="169623" y="88890"/>
                  <a:pt x="159498" y="93549"/>
                  <a:pt x="151112" y="98705"/>
                </a:cubicBezTo>
                <a:cubicBezTo>
                  <a:pt x="153410" y="89077"/>
                  <a:pt x="154777" y="78020"/>
                  <a:pt x="154777" y="66217"/>
                </a:cubicBezTo>
                <a:cubicBezTo>
                  <a:pt x="154777" y="29630"/>
                  <a:pt x="142105" y="0"/>
                  <a:pt x="126513" y="0"/>
                </a:cubicBezTo>
                <a:cubicBezTo>
                  <a:pt x="110922" y="0"/>
                  <a:pt x="98250" y="29630"/>
                  <a:pt x="98250" y="66217"/>
                </a:cubicBezTo>
                <a:cubicBezTo>
                  <a:pt x="98250" y="77833"/>
                  <a:pt x="99554" y="88766"/>
                  <a:pt x="101791" y="98270"/>
                </a:cubicBezTo>
                <a:cubicBezTo>
                  <a:pt x="93405" y="93176"/>
                  <a:pt x="83404" y="88580"/>
                  <a:pt x="72285" y="84977"/>
                </a:cubicBezTo>
                <a:cubicBezTo>
                  <a:pt x="37499" y="73734"/>
                  <a:pt x="5384" y="76653"/>
                  <a:pt x="601" y="91499"/>
                </a:cubicBezTo>
                <a:cubicBezTo>
                  <a:pt x="-4182" y="106345"/>
                  <a:pt x="20106" y="127528"/>
                  <a:pt x="54892" y="138771"/>
                </a:cubicBezTo>
                <a:cubicBezTo>
                  <a:pt x="66011" y="142374"/>
                  <a:pt x="76881" y="144486"/>
                  <a:pt x="86634" y="145293"/>
                </a:cubicBezTo>
                <a:cubicBezTo>
                  <a:pt x="79118" y="151753"/>
                  <a:pt x="71601" y="159953"/>
                  <a:pt x="64706" y="169581"/>
                </a:cubicBezTo>
                <a:cubicBezTo>
                  <a:pt x="43338" y="199273"/>
                  <a:pt x="36381" y="230705"/>
                  <a:pt x="49053" y="239836"/>
                </a:cubicBezTo>
                <a:cubicBezTo>
                  <a:pt x="61725" y="248967"/>
                  <a:pt x="89305" y="232258"/>
                  <a:pt x="110673" y="202566"/>
                </a:cubicBezTo>
                <a:cubicBezTo>
                  <a:pt x="117382" y="193186"/>
                  <a:pt x="122724" y="183682"/>
                  <a:pt x="126389" y="174737"/>
                </a:cubicBezTo>
                <a:cubicBezTo>
                  <a:pt x="130116" y="183744"/>
                  <a:pt x="135458" y="193372"/>
                  <a:pt x="142229" y="202752"/>
                </a:cubicBezTo>
                <a:cubicBezTo>
                  <a:pt x="163598" y="232444"/>
                  <a:pt x="191178" y="249154"/>
                  <a:pt x="203850" y="240023"/>
                </a:cubicBezTo>
                <a:cubicBezTo>
                  <a:pt x="216522" y="230891"/>
                  <a:pt x="209503" y="199460"/>
                  <a:pt x="188196" y="169767"/>
                </a:cubicBezTo>
                <a:cubicBezTo>
                  <a:pt x="181363" y="160263"/>
                  <a:pt x="173909" y="152064"/>
                  <a:pt x="166455" y="145666"/>
                </a:cubicBezTo>
                <a:cubicBezTo>
                  <a:pt x="176270" y="144920"/>
                  <a:pt x="187202" y="142746"/>
                  <a:pt x="198446" y="139143"/>
                </a:cubicBezTo>
                <a:cubicBezTo>
                  <a:pt x="233232" y="127900"/>
                  <a:pt x="257520" y="106718"/>
                  <a:pt x="252736" y="91872"/>
                </a:cubicBezTo>
                <a:close/>
                <a:moveTo>
                  <a:pt x="126451" y="132373"/>
                </a:moveTo>
                <a:cubicBezTo>
                  <a:pt x="126451" y="132373"/>
                  <a:pt x="126451" y="132373"/>
                  <a:pt x="126451" y="132373"/>
                </a:cubicBezTo>
                <a:cubicBezTo>
                  <a:pt x="126451" y="132373"/>
                  <a:pt x="126451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lose/>
              </a:path>
            </a:pathLst>
          </a:custGeom>
          <a:solidFill>
            <a:srgbClr val="4DABBB"/>
          </a:solidFill>
          <a:ln w="62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F1F68DB-85C0-FA66-3719-DCBC39D389C1}"/>
              </a:ext>
            </a:extLst>
          </p:cNvPr>
          <p:cNvSpPr/>
          <p:nvPr/>
        </p:nvSpPr>
        <p:spPr>
          <a:xfrm rot="19876065">
            <a:off x="8091585" y="3398814"/>
            <a:ext cx="264835" cy="253525"/>
          </a:xfrm>
          <a:custGeom>
            <a:avLst/>
            <a:gdLst>
              <a:gd name="connsiteX0" fmla="*/ 252488 w 253337"/>
              <a:gd name="connsiteY0" fmla="*/ 91810 h 242518"/>
              <a:gd name="connsiteX1" fmla="*/ 180804 w 253337"/>
              <a:gd name="connsiteY1" fmla="*/ 85288 h 242518"/>
              <a:gd name="connsiteX2" fmla="*/ 151112 w 253337"/>
              <a:gd name="connsiteY2" fmla="*/ 98705 h 242518"/>
              <a:gd name="connsiteX3" fmla="*/ 154777 w 253337"/>
              <a:gd name="connsiteY3" fmla="*/ 66217 h 242518"/>
              <a:gd name="connsiteX4" fmla="*/ 126513 w 253337"/>
              <a:gd name="connsiteY4" fmla="*/ 0 h 242518"/>
              <a:gd name="connsiteX5" fmla="*/ 98250 w 253337"/>
              <a:gd name="connsiteY5" fmla="*/ 66217 h 242518"/>
              <a:gd name="connsiteX6" fmla="*/ 101791 w 253337"/>
              <a:gd name="connsiteY6" fmla="*/ 98270 h 242518"/>
              <a:gd name="connsiteX7" fmla="*/ 72285 w 253337"/>
              <a:gd name="connsiteY7" fmla="*/ 84977 h 242518"/>
              <a:gd name="connsiteX8" fmla="*/ 601 w 253337"/>
              <a:gd name="connsiteY8" fmla="*/ 91499 h 242518"/>
              <a:gd name="connsiteX9" fmla="*/ 54892 w 253337"/>
              <a:gd name="connsiteY9" fmla="*/ 138771 h 242518"/>
              <a:gd name="connsiteX10" fmla="*/ 86634 w 253337"/>
              <a:gd name="connsiteY10" fmla="*/ 145293 h 242518"/>
              <a:gd name="connsiteX11" fmla="*/ 64706 w 253337"/>
              <a:gd name="connsiteY11" fmla="*/ 169581 h 242518"/>
              <a:gd name="connsiteX12" fmla="*/ 49053 w 253337"/>
              <a:gd name="connsiteY12" fmla="*/ 239836 h 242518"/>
              <a:gd name="connsiteX13" fmla="*/ 110673 w 253337"/>
              <a:gd name="connsiteY13" fmla="*/ 202566 h 242518"/>
              <a:gd name="connsiteX14" fmla="*/ 126389 w 253337"/>
              <a:gd name="connsiteY14" fmla="*/ 174737 h 242518"/>
              <a:gd name="connsiteX15" fmla="*/ 142229 w 253337"/>
              <a:gd name="connsiteY15" fmla="*/ 202752 h 242518"/>
              <a:gd name="connsiteX16" fmla="*/ 203850 w 253337"/>
              <a:gd name="connsiteY16" fmla="*/ 240023 h 242518"/>
              <a:gd name="connsiteX17" fmla="*/ 188196 w 253337"/>
              <a:gd name="connsiteY17" fmla="*/ 169767 h 242518"/>
              <a:gd name="connsiteX18" fmla="*/ 166455 w 253337"/>
              <a:gd name="connsiteY18" fmla="*/ 145666 h 242518"/>
              <a:gd name="connsiteX19" fmla="*/ 198446 w 253337"/>
              <a:gd name="connsiteY19" fmla="*/ 139143 h 242518"/>
              <a:gd name="connsiteX20" fmla="*/ 252736 w 253337"/>
              <a:gd name="connsiteY20" fmla="*/ 91872 h 242518"/>
              <a:gd name="connsiteX21" fmla="*/ 126451 w 253337"/>
              <a:gd name="connsiteY21" fmla="*/ 132373 h 242518"/>
              <a:gd name="connsiteX22" fmla="*/ 126451 w 253337"/>
              <a:gd name="connsiteY22" fmla="*/ 132373 h 242518"/>
              <a:gd name="connsiteX23" fmla="*/ 126389 w 253337"/>
              <a:gd name="connsiteY23" fmla="*/ 132373 h 242518"/>
              <a:gd name="connsiteX24" fmla="*/ 126389 w 253337"/>
              <a:gd name="connsiteY24" fmla="*/ 132373 h 242518"/>
              <a:gd name="connsiteX25" fmla="*/ 126389 w 253337"/>
              <a:gd name="connsiteY25" fmla="*/ 132373 h 242518"/>
              <a:gd name="connsiteX26" fmla="*/ 126389 w 253337"/>
              <a:gd name="connsiteY26" fmla="*/ 132373 h 2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3337" h="242518">
                <a:moveTo>
                  <a:pt x="252488" y="91810"/>
                </a:moveTo>
                <a:cubicBezTo>
                  <a:pt x="247705" y="76964"/>
                  <a:pt x="215590" y="74044"/>
                  <a:pt x="180804" y="85288"/>
                </a:cubicBezTo>
                <a:cubicBezTo>
                  <a:pt x="169623" y="88890"/>
                  <a:pt x="159498" y="93549"/>
                  <a:pt x="151112" y="98705"/>
                </a:cubicBezTo>
                <a:cubicBezTo>
                  <a:pt x="153410" y="89077"/>
                  <a:pt x="154777" y="78020"/>
                  <a:pt x="154777" y="66217"/>
                </a:cubicBezTo>
                <a:cubicBezTo>
                  <a:pt x="154777" y="29630"/>
                  <a:pt x="142105" y="0"/>
                  <a:pt x="126513" y="0"/>
                </a:cubicBezTo>
                <a:cubicBezTo>
                  <a:pt x="110922" y="0"/>
                  <a:pt x="98250" y="29630"/>
                  <a:pt x="98250" y="66217"/>
                </a:cubicBezTo>
                <a:cubicBezTo>
                  <a:pt x="98250" y="77833"/>
                  <a:pt x="99554" y="88766"/>
                  <a:pt x="101791" y="98270"/>
                </a:cubicBezTo>
                <a:cubicBezTo>
                  <a:pt x="93405" y="93176"/>
                  <a:pt x="83404" y="88580"/>
                  <a:pt x="72285" y="84977"/>
                </a:cubicBezTo>
                <a:cubicBezTo>
                  <a:pt x="37499" y="73734"/>
                  <a:pt x="5384" y="76653"/>
                  <a:pt x="601" y="91499"/>
                </a:cubicBezTo>
                <a:cubicBezTo>
                  <a:pt x="-4182" y="106345"/>
                  <a:pt x="20106" y="127528"/>
                  <a:pt x="54892" y="138771"/>
                </a:cubicBezTo>
                <a:cubicBezTo>
                  <a:pt x="66011" y="142374"/>
                  <a:pt x="76881" y="144486"/>
                  <a:pt x="86634" y="145293"/>
                </a:cubicBezTo>
                <a:cubicBezTo>
                  <a:pt x="79118" y="151753"/>
                  <a:pt x="71601" y="159953"/>
                  <a:pt x="64706" y="169581"/>
                </a:cubicBezTo>
                <a:cubicBezTo>
                  <a:pt x="43338" y="199273"/>
                  <a:pt x="36381" y="230705"/>
                  <a:pt x="49053" y="239836"/>
                </a:cubicBezTo>
                <a:cubicBezTo>
                  <a:pt x="61725" y="248967"/>
                  <a:pt x="89305" y="232258"/>
                  <a:pt x="110673" y="202566"/>
                </a:cubicBezTo>
                <a:cubicBezTo>
                  <a:pt x="117382" y="193186"/>
                  <a:pt x="122724" y="183682"/>
                  <a:pt x="126389" y="174737"/>
                </a:cubicBezTo>
                <a:cubicBezTo>
                  <a:pt x="130116" y="183744"/>
                  <a:pt x="135458" y="193372"/>
                  <a:pt x="142229" y="202752"/>
                </a:cubicBezTo>
                <a:cubicBezTo>
                  <a:pt x="163598" y="232444"/>
                  <a:pt x="191178" y="249154"/>
                  <a:pt x="203850" y="240023"/>
                </a:cubicBezTo>
                <a:cubicBezTo>
                  <a:pt x="216522" y="230891"/>
                  <a:pt x="209503" y="199460"/>
                  <a:pt x="188196" y="169767"/>
                </a:cubicBezTo>
                <a:cubicBezTo>
                  <a:pt x="181363" y="160263"/>
                  <a:pt x="173909" y="152064"/>
                  <a:pt x="166455" y="145666"/>
                </a:cubicBezTo>
                <a:cubicBezTo>
                  <a:pt x="176270" y="144920"/>
                  <a:pt x="187202" y="142746"/>
                  <a:pt x="198446" y="139143"/>
                </a:cubicBezTo>
                <a:cubicBezTo>
                  <a:pt x="233232" y="127900"/>
                  <a:pt x="257520" y="106718"/>
                  <a:pt x="252736" y="91872"/>
                </a:cubicBezTo>
                <a:close/>
                <a:moveTo>
                  <a:pt x="126451" y="132373"/>
                </a:moveTo>
                <a:cubicBezTo>
                  <a:pt x="126451" y="132373"/>
                  <a:pt x="126451" y="132373"/>
                  <a:pt x="126451" y="132373"/>
                </a:cubicBezTo>
                <a:cubicBezTo>
                  <a:pt x="126451" y="132373"/>
                  <a:pt x="126451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lose/>
              </a:path>
            </a:pathLst>
          </a:custGeom>
          <a:solidFill>
            <a:srgbClr val="4DABBB"/>
          </a:solidFill>
          <a:ln w="62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49ED3B-E8B2-FDC8-A1B5-3DD2B001C10D}"/>
              </a:ext>
            </a:extLst>
          </p:cNvPr>
          <p:cNvSpPr txBox="1"/>
          <p:nvPr/>
        </p:nvSpPr>
        <p:spPr>
          <a:xfrm>
            <a:off x="1551393" y="514443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highlight>
                  <a:srgbClr val="FFFFFF"/>
                </a:highlight>
              </a:rPr>
              <a:t>NIC&lt;2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5D03E98-640E-2ABB-A971-51EFA59F971B}"/>
              </a:ext>
            </a:extLst>
          </p:cNvPr>
          <p:cNvSpPr/>
          <p:nvPr/>
        </p:nvSpPr>
        <p:spPr>
          <a:xfrm>
            <a:off x="1427748" y="5171291"/>
            <a:ext cx="994611" cy="315631"/>
          </a:xfrm>
          <a:prstGeom prst="roundRect">
            <a:avLst>
              <a:gd name="adj" fmla="val 48416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4D41F6-3CF6-0166-3B7C-15001761C2B0}"/>
              </a:ext>
            </a:extLst>
          </p:cNvPr>
          <p:cNvSpPr txBox="1"/>
          <p:nvPr/>
        </p:nvSpPr>
        <p:spPr>
          <a:xfrm>
            <a:off x="2933454" y="5169663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highlight>
                  <a:srgbClr val="FFFFFF"/>
                </a:highlight>
              </a:rPr>
              <a:t>NIC2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5863B-3C51-6EF7-AD89-781F514E22C3}"/>
              </a:ext>
            </a:extLst>
          </p:cNvPr>
          <p:cNvSpPr txBox="1"/>
          <p:nvPr/>
        </p:nvSpPr>
        <p:spPr>
          <a:xfrm>
            <a:off x="4339260" y="514443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highlight>
                  <a:srgbClr val="FFFFFF"/>
                </a:highlight>
              </a:rPr>
              <a:t>NIC3</a:t>
            </a:r>
          </a:p>
        </p:txBody>
      </p:sp>
    </p:spTree>
    <p:extLst>
      <p:ext uri="{BB962C8B-B14F-4D97-AF65-F5344CB8AC3E}">
        <p14:creationId xmlns:p14="http://schemas.microsoft.com/office/powerpoint/2010/main" val="269959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6;p56">
            <a:extLst>
              <a:ext uri="{FF2B5EF4-FFF2-40B4-BE49-F238E27FC236}">
                <a16:creationId xmlns:a16="http://schemas.microsoft.com/office/drawing/2014/main" id="{D77DAFE3-5276-F101-37EB-EDB75FA7C2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6967" t="15215" r="27567"/>
          <a:stretch/>
        </p:blipFill>
        <p:spPr>
          <a:xfrm>
            <a:off x="1872654" y="1490816"/>
            <a:ext cx="3837214" cy="3876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27C2BCA1-CF34-5F33-86C2-B01C82979900}"/>
              </a:ext>
            </a:extLst>
          </p:cNvPr>
          <p:cNvSpPr txBox="1"/>
          <p:nvPr/>
        </p:nvSpPr>
        <p:spPr>
          <a:xfrm>
            <a:off x="1140135" y="548255"/>
            <a:ext cx="1038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 </a:t>
            </a:r>
            <a:r>
              <a:rPr lang="en-US" sz="2800" dirty="0" err="1"/>
              <a:t>mayoría</a:t>
            </a:r>
            <a:r>
              <a:rPr lang="en-US" sz="2800" dirty="0"/>
              <a:t> de las que </a:t>
            </a:r>
            <a:r>
              <a:rPr lang="en-US" sz="2800" dirty="0" err="1"/>
              <a:t>tienen</a:t>
            </a:r>
            <a:r>
              <a:rPr lang="en-US" sz="2800" dirty="0"/>
              <a:t> VPH16/18 ¡</a:t>
            </a:r>
            <a:r>
              <a:rPr lang="en-US" sz="2800" b="1" dirty="0"/>
              <a:t>NO </a:t>
            </a:r>
            <a:r>
              <a:rPr lang="en-US" sz="2800" b="1" dirty="0" err="1"/>
              <a:t>desarrollarán</a:t>
            </a:r>
            <a:r>
              <a:rPr lang="en-US" sz="2800" b="1" dirty="0"/>
              <a:t> cancer!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540DA683-19FD-6559-9AB9-0B6640ACBD63}"/>
              </a:ext>
            </a:extLst>
          </p:cNvPr>
          <p:cNvSpPr txBox="1"/>
          <p:nvPr/>
        </p:nvSpPr>
        <p:spPr>
          <a:xfrm>
            <a:off x="7343310" y="1997839"/>
            <a:ext cx="3208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sabemos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por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qué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algunas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eliminan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otras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no, o por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qué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algunas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mujeres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queda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latente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dormido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  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 que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sabemos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que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mujer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tiene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VPH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oncogénico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¡es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mejor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PREVENIR!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A2FD7C50-06C2-9C72-BBA2-20D2C0B552AB}"/>
              </a:ext>
            </a:extLst>
          </p:cNvPr>
          <p:cNvSpPr/>
          <p:nvPr/>
        </p:nvSpPr>
        <p:spPr>
          <a:xfrm rot="19876065">
            <a:off x="7063184" y="2058622"/>
            <a:ext cx="239725" cy="229487"/>
          </a:xfrm>
          <a:custGeom>
            <a:avLst/>
            <a:gdLst>
              <a:gd name="connsiteX0" fmla="*/ 252488 w 253337"/>
              <a:gd name="connsiteY0" fmla="*/ 91810 h 242518"/>
              <a:gd name="connsiteX1" fmla="*/ 180804 w 253337"/>
              <a:gd name="connsiteY1" fmla="*/ 85288 h 242518"/>
              <a:gd name="connsiteX2" fmla="*/ 151112 w 253337"/>
              <a:gd name="connsiteY2" fmla="*/ 98705 h 242518"/>
              <a:gd name="connsiteX3" fmla="*/ 154777 w 253337"/>
              <a:gd name="connsiteY3" fmla="*/ 66217 h 242518"/>
              <a:gd name="connsiteX4" fmla="*/ 126513 w 253337"/>
              <a:gd name="connsiteY4" fmla="*/ 0 h 242518"/>
              <a:gd name="connsiteX5" fmla="*/ 98250 w 253337"/>
              <a:gd name="connsiteY5" fmla="*/ 66217 h 242518"/>
              <a:gd name="connsiteX6" fmla="*/ 101791 w 253337"/>
              <a:gd name="connsiteY6" fmla="*/ 98270 h 242518"/>
              <a:gd name="connsiteX7" fmla="*/ 72285 w 253337"/>
              <a:gd name="connsiteY7" fmla="*/ 84977 h 242518"/>
              <a:gd name="connsiteX8" fmla="*/ 601 w 253337"/>
              <a:gd name="connsiteY8" fmla="*/ 91499 h 242518"/>
              <a:gd name="connsiteX9" fmla="*/ 54892 w 253337"/>
              <a:gd name="connsiteY9" fmla="*/ 138771 h 242518"/>
              <a:gd name="connsiteX10" fmla="*/ 86634 w 253337"/>
              <a:gd name="connsiteY10" fmla="*/ 145293 h 242518"/>
              <a:gd name="connsiteX11" fmla="*/ 64706 w 253337"/>
              <a:gd name="connsiteY11" fmla="*/ 169581 h 242518"/>
              <a:gd name="connsiteX12" fmla="*/ 49053 w 253337"/>
              <a:gd name="connsiteY12" fmla="*/ 239836 h 242518"/>
              <a:gd name="connsiteX13" fmla="*/ 110673 w 253337"/>
              <a:gd name="connsiteY13" fmla="*/ 202566 h 242518"/>
              <a:gd name="connsiteX14" fmla="*/ 126389 w 253337"/>
              <a:gd name="connsiteY14" fmla="*/ 174737 h 242518"/>
              <a:gd name="connsiteX15" fmla="*/ 142229 w 253337"/>
              <a:gd name="connsiteY15" fmla="*/ 202752 h 242518"/>
              <a:gd name="connsiteX16" fmla="*/ 203850 w 253337"/>
              <a:gd name="connsiteY16" fmla="*/ 240023 h 242518"/>
              <a:gd name="connsiteX17" fmla="*/ 188196 w 253337"/>
              <a:gd name="connsiteY17" fmla="*/ 169767 h 242518"/>
              <a:gd name="connsiteX18" fmla="*/ 166455 w 253337"/>
              <a:gd name="connsiteY18" fmla="*/ 145666 h 242518"/>
              <a:gd name="connsiteX19" fmla="*/ 198446 w 253337"/>
              <a:gd name="connsiteY19" fmla="*/ 139143 h 242518"/>
              <a:gd name="connsiteX20" fmla="*/ 252736 w 253337"/>
              <a:gd name="connsiteY20" fmla="*/ 91872 h 242518"/>
              <a:gd name="connsiteX21" fmla="*/ 126451 w 253337"/>
              <a:gd name="connsiteY21" fmla="*/ 132373 h 242518"/>
              <a:gd name="connsiteX22" fmla="*/ 126451 w 253337"/>
              <a:gd name="connsiteY22" fmla="*/ 132373 h 242518"/>
              <a:gd name="connsiteX23" fmla="*/ 126389 w 253337"/>
              <a:gd name="connsiteY23" fmla="*/ 132373 h 242518"/>
              <a:gd name="connsiteX24" fmla="*/ 126389 w 253337"/>
              <a:gd name="connsiteY24" fmla="*/ 132373 h 242518"/>
              <a:gd name="connsiteX25" fmla="*/ 126389 w 253337"/>
              <a:gd name="connsiteY25" fmla="*/ 132373 h 242518"/>
              <a:gd name="connsiteX26" fmla="*/ 126389 w 253337"/>
              <a:gd name="connsiteY26" fmla="*/ 132373 h 2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3337" h="242518">
                <a:moveTo>
                  <a:pt x="252488" y="91810"/>
                </a:moveTo>
                <a:cubicBezTo>
                  <a:pt x="247705" y="76964"/>
                  <a:pt x="215590" y="74044"/>
                  <a:pt x="180804" y="85288"/>
                </a:cubicBezTo>
                <a:cubicBezTo>
                  <a:pt x="169623" y="88890"/>
                  <a:pt x="159498" y="93549"/>
                  <a:pt x="151112" y="98705"/>
                </a:cubicBezTo>
                <a:cubicBezTo>
                  <a:pt x="153410" y="89077"/>
                  <a:pt x="154777" y="78020"/>
                  <a:pt x="154777" y="66217"/>
                </a:cubicBezTo>
                <a:cubicBezTo>
                  <a:pt x="154777" y="29630"/>
                  <a:pt x="142105" y="0"/>
                  <a:pt x="126513" y="0"/>
                </a:cubicBezTo>
                <a:cubicBezTo>
                  <a:pt x="110922" y="0"/>
                  <a:pt x="98250" y="29630"/>
                  <a:pt x="98250" y="66217"/>
                </a:cubicBezTo>
                <a:cubicBezTo>
                  <a:pt x="98250" y="77833"/>
                  <a:pt x="99554" y="88766"/>
                  <a:pt x="101791" y="98270"/>
                </a:cubicBezTo>
                <a:cubicBezTo>
                  <a:pt x="93405" y="93176"/>
                  <a:pt x="83404" y="88580"/>
                  <a:pt x="72285" y="84977"/>
                </a:cubicBezTo>
                <a:cubicBezTo>
                  <a:pt x="37499" y="73734"/>
                  <a:pt x="5384" y="76653"/>
                  <a:pt x="601" y="91499"/>
                </a:cubicBezTo>
                <a:cubicBezTo>
                  <a:pt x="-4182" y="106345"/>
                  <a:pt x="20106" y="127528"/>
                  <a:pt x="54892" y="138771"/>
                </a:cubicBezTo>
                <a:cubicBezTo>
                  <a:pt x="66011" y="142374"/>
                  <a:pt x="76881" y="144486"/>
                  <a:pt x="86634" y="145293"/>
                </a:cubicBezTo>
                <a:cubicBezTo>
                  <a:pt x="79118" y="151753"/>
                  <a:pt x="71601" y="159953"/>
                  <a:pt x="64706" y="169581"/>
                </a:cubicBezTo>
                <a:cubicBezTo>
                  <a:pt x="43338" y="199273"/>
                  <a:pt x="36381" y="230705"/>
                  <a:pt x="49053" y="239836"/>
                </a:cubicBezTo>
                <a:cubicBezTo>
                  <a:pt x="61725" y="248967"/>
                  <a:pt x="89305" y="232258"/>
                  <a:pt x="110673" y="202566"/>
                </a:cubicBezTo>
                <a:cubicBezTo>
                  <a:pt x="117382" y="193186"/>
                  <a:pt x="122724" y="183682"/>
                  <a:pt x="126389" y="174737"/>
                </a:cubicBezTo>
                <a:cubicBezTo>
                  <a:pt x="130116" y="183744"/>
                  <a:pt x="135458" y="193372"/>
                  <a:pt x="142229" y="202752"/>
                </a:cubicBezTo>
                <a:cubicBezTo>
                  <a:pt x="163598" y="232444"/>
                  <a:pt x="191178" y="249154"/>
                  <a:pt x="203850" y="240023"/>
                </a:cubicBezTo>
                <a:cubicBezTo>
                  <a:pt x="216522" y="230891"/>
                  <a:pt x="209503" y="199460"/>
                  <a:pt x="188196" y="169767"/>
                </a:cubicBezTo>
                <a:cubicBezTo>
                  <a:pt x="181363" y="160263"/>
                  <a:pt x="173909" y="152064"/>
                  <a:pt x="166455" y="145666"/>
                </a:cubicBezTo>
                <a:cubicBezTo>
                  <a:pt x="176270" y="144920"/>
                  <a:pt x="187202" y="142746"/>
                  <a:pt x="198446" y="139143"/>
                </a:cubicBezTo>
                <a:cubicBezTo>
                  <a:pt x="233232" y="127900"/>
                  <a:pt x="257520" y="106718"/>
                  <a:pt x="252736" y="91872"/>
                </a:cubicBezTo>
                <a:close/>
                <a:moveTo>
                  <a:pt x="126451" y="132373"/>
                </a:moveTo>
                <a:cubicBezTo>
                  <a:pt x="126451" y="132373"/>
                  <a:pt x="126451" y="132373"/>
                  <a:pt x="126451" y="132373"/>
                </a:cubicBezTo>
                <a:cubicBezTo>
                  <a:pt x="126451" y="132373"/>
                  <a:pt x="126451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lose/>
              </a:path>
            </a:pathLst>
          </a:custGeom>
          <a:solidFill>
            <a:srgbClr val="4DABBB"/>
          </a:solidFill>
          <a:ln w="62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E8216D1-DAF8-4C2A-D379-966D64B76E64}"/>
              </a:ext>
            </a:extLst>
          </p:cNvPr>
          <p:cNvSpPr/>
          <p:nvPr/>
        </p:nvSpPr>
        <p:spPr>
          <a:xfrm rot="19876065">
            <a:off x="7063182" y="3626559"/>
            <a:ext cx="239725" cy="229487"/>
          </a:xfrm>
          <a:custGeom>
            <a:avLst/>
            <a:gdLst>
              <a:gd name="connsiteX0" fmla="*/ 252488 w 253337"/>
              <a:gd name="connsiteY0" fmla="*/ 91810 h 242518"/>
              <a:gd name="connsiteX1" fmla="*/ 180804 w 253337"/>
              <a:gd name="connsiteY1" fmla="*/ 85288 h 242518"/>
              <a:gd name="connsiteX2" fmla="*/ 151112 w 253337"/>
              <a:gd name="connsiteY2" fmla="*/ 98705 h 242518"/>
              <a:gd name="connsiteX3" fmla="*/ 154777 w 253337"/>
              <a:gd name="connsiteY3" fmla="*/ 66217 h 242518"/>
              <a:gd name="connsiteX4" fmla="*/ 126513 w 253337"/>
              <a:gd name="connsiteY4" fmla="*/ 0 h 242518"/>
              <a:gd name="connsiteX5" fmla="*/ 98250 w 253337"/>
              <a:gd name="connsiteY5" fmla="*/ 66217 h 242518"/>
              <a:gd name="connsiteX6" fmla="*/ 101791 w 253337"/>
              <a:gd name="connsiteY6" fmla="*/ 98270 h 242518"/>
              <a:gd name="connsiteX7" fmla="*/ 72285 w 253337"/>
              <a:gd name="connsiteY7" fmla="*/ 84977 h 242518"/>
              <a:gd name="connsiteX8" fmla="*/ 601 w 253337"/>
              <a:gd name="connsiteY8" fmla="*/ 91499 h 242518"/>
              <a:gd name="connsiteX9" fmla="*/ 54892 w 253337"/>
              <a:gd name="connsiteY9" fmla="*/ 138771 h 242518"/>
              <a:gd name="connsiteX10" fmla="*/ 86634 w 253337"/>
              <a:gd name="connsiteY10" fmla="*/ 145293 h 242518"/>
              <a:gd name="connsiteX11" fmla="*/ 64706 w 253337"/>
              <a:gd name="connsiteY11" fmla="*/ 169581 h 242518"/>
              <a:gd name="connsiteX12" fmla="*/ 49053 w 253337"/>
              <a:gd name="connsiteY12" fmla="*/ 239836 h 242518"/>
              <a:gd name="connsiteX13" fmla="*/ 110673 w 253337"/>
              <a:gd name="connsiteY13" fmla="*/ 202566 h 242518"/>
              <a:gd name="connsiteX14" fmla="*/ 126389 w 253337"/>
              <a:gd name="connsiteY14" fmla="*/ 174737 h 242518"/>
              <a:gd name="connsiteX15" fmla="*/ 142229 w 253337"/>
              <a:gd name="connsiteY15" fmla="*/ 202752 h 242518"/>
              <a:gd name="connsiteX16" fmla="*/ 203850 w 253337"/>
              <a:gd name="connsiteY16" fmla="*/ 240023 h 242518"/>
              <a:gd name="connsiteX17" fmla="*/ 188196 w 253337"/>
              <a:gd name="connsiteY17" fmla="*/ 169767 h 242518"/>
              <a:gd name="connsiteX18" fmla="*/ 166455 w 253337"/>
              <a:gd name="connsiteY18" fmla="*/ 145666 h 242518"/>
              <a:gd name="connsiteX19" fmla="*/ 198446 w 253337"/>
              <a:gd name="connsiteY19" fmla="*/ 139143 h 242518"/>
              <a:gd name="connsiteX20" fmla="*/ 252736 w 253337"/>
              <a:gd name="connsiteY20" fmla="*/ 91872 h 242518"/>
              <a:gd name="connsiteX21" fmla="*/ 126451 w 253337"/>
              <a:gd name="connsiteY21" fmla="*/ 132373 h 242518"/>
              <a:gd name="connsiteX22" fmla="*/ 126451 w 253337"/>
              <a:gd name="connsiteY22" fmla="*/ 132373 h 242518"/>
              <a:gd name="connsiteX23" fmla="*/ 126389 w 253337"/>
              <a:gd name="connsiteY23" fmla="*/ 132373 h 242518"/>
              <a:gd name="connsiteX24" fmla="*/ 126389 w 253337"/>
              <a:gd name="connsiteY24" fmla="*/ 132373 h 242518"/>
              <a:gd name="connsiteX25" fmla="*/ 126389 w 253337"/>
              <a:gd name="connsiteY25" fmla="*/ 132373 h 242518"/>
              <a:gd name="connsiteX26" fmla="*/ 126389 w 253337"/>
              <a:gd name="connsiteY26" fmla="*/ 132373 h 2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3337" h="242518">
                <a:moveTo>
                  <a:pt x="252488" y="91810"/>
                </a:moveTo>
                <a:cubicBezTo>
                  <a:pt x="247705" y="76964"/>
                  <a:pt x="215590" y="74044"/>
                  <a:pt x="180804" y="85288"/>
                </a:cubicBezTo>
                <a:cubicBezTo>
                  <a:pt x="169623" y="88890"/>
                  <a:pt x="159498" y="93549"/>
                  <a:pt x="151112" y="98705"/>
                </a:cubicBezTo>
                <a:cubicBezTo>
                  <a:pt x="153410" y="89077"/>
                  <a:pt x="154777" y="78020"/>
                  <a:pt x="154777" y="66217"/>
                </a:cubicBezTo>
                <a:cubicBezTo>
                  <a:pt x="154777" y="29630"/>
                  <a:pt x="142105" y="0"/>
                  <a:pt x="126513" y="0"/>
                </a:cubicBezTo>
                <a:cubicBezTo>
                  <a:pt x="110922" y="0"/>
                  <a:pt x="98250" y="29630"/>
                  <a:pt x="98250" y="66217"/>
                </a:cubicBezTo>
                <a:cubicBezTo>
                  <a:pt x="98250" y="77833"/>
                  <a:pt x="99554" y="88766"/>
                  <a:pt x="101791" y="98270"/>
                </a:cubicBezTo>
                <a:cubicBezTo>
                  <a:pt x="93405" y="93176"/>
                  <a:pt x="83404" y="88580"/>
                  <a:pt x="72285" y="84977"/>
                </a:cubicBezTo>
                <a:cubicBezTo>
                  <a:pt x="37499" y="73734"/>
                  <a:pt x="5384" y="76653"/>
                  <a:pt x="601" y="91499"/>
                </a:cubicBezTo>
                <a:cubicBezTo>
                  <a:pt x="-4182" y="106345"/>
                  <a:pt x="20106" y="127528"/>
                  <a:pt x="54892" y="138771"/>
                </a:cubicBezTo>
                <a:cubicBezTo>
                  <a:pt x="66011" y="142374"/>
                  <a:pt x="76881" y="144486"/>
                  <a:pt x="86634" y="145293"/>
                </a:cubicBezTo>
                <a:cubicBezTo>
                  <a:pt x="79118" y="151753"/>
                  <a:pt x="71601" y="159953"/>
                  <a:pt x="64706" y="169581"/>
                </a:cubicBezTo>
                <a:cubicBezTo>
                  <a:pt x="43338" y="199273"/>
                  <a:pt x="36381" y="230705"/>
                  <a:pt x="49053" y="239836"/>
                </a:cubicBezTo>
                <a:cubicBezTo>
                  <a:pt x="61725" y="248967"/>
                  <a:pt x="89305" y="232258"/>
                  <a:pt x="110673" y="202566"/>
                </a:cubicBezTo>
                <a:cubicBezTo>
                  <a:pt x="117382" y="193186"/>
                  <a:pt x="122724" y="183682"/>
                  <a:pt x="126389" y="174737"/>
                </a:cubicBezTo>
                <a:cubicBezTo>
                  <a:pt x="130116" y="183744"/>
                  <a:pt x="135458" y="193372"/>
                  <a:pt x="142229" y="202752"/>
                </a:cubicBezTo>
                <a:cubicBezTo>
                  <a:pt x="163598" y="232444"/>
                  <a:pt x="191178" y="249154"/>
                  <a:pt x="203850" y="240023"/>
                </a:cubicBezTo>
                <a:cubicBezTo>
                  <a:pt x="216522" y="230891"/>
                  <a:pt x="209503" y="199460"/>
                  <a:pt x="188196" y="169767"/>
                </a:cubicBezTo>
                <a:cubicBezTo>
                  <a:pt x="181363" y="160263"/>
                  <a:pt x="173909" y="152064"/>
                  <a:pt x="166455" y="145666"/>
                </a:cubicBezTo>
                <a:cubicBezTo>
                  <a:pt x="176270" y="144920"/>
                  <a:pt x="187202" y="142746"/>
                  <a:pt x="198446" y="139143"/>
                </a:cubicBezTo>
                <a:cubicBezTo>
                  <a:pt x="233232" y="127900"/>
                  <a:pt x="257520" y="106718"/>
                  <a:pt x="252736" y="91872"/>
                </a:cubicBezTo>
                <a:close/>
                <a:moveTo>
                  <a:pt x="126451" y="132373"/>
                </a:moveTo>
                <a:cubicBezTo>
                  <a:pt x="126451" y="132373"/>
                  <a:pt x="126451" y="132373"/>
                  <a:pt x="126451" y="132373"/>
                </a:cubicBezTo>
                <a:cubicBezTo>
                  <a:pt x="126451" y="132373"/>
                  <a:pt x="126451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lose/>
              </a:path>
            </a:pathLst>
          </a:custGeom>
          <a:solidFill>
            <a:srgbClr val="4DABBB"/>
          </a:solidFill>
          <a:ln w="62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2033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77AEAFC-0113-7CD2-07CF-479C3761E0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20586"/>
            <a:ext cx="12192000" cy="422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EE3CF3-643E-D1BA-57C4-A7EEFFDFFB63}"/>
              </a:ext>
            </a:extLst>
          </p:cNvPr>
          <p:cNvSpPr/>
          <p:nvPr/>
        </p:nvSpPr>
        <p:spPr>
          <a:xfrm>
            <a:off x="5610386" y="433954"/>
            <a:ext cx="6581614" cy="743918"/>
          </a:xfrm>
          <a:prstGeom prst="rect">
            <a:avLst/>
          </a:prstGeom>
          <a:solidFill>
            <a:srgbClr val="AA82B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200" b="1" dirty="0"/>
              <a:t>2. EVOLUCIÓN DEL VPH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1FE0120-11FE-FDD0-E334-811618AB3A55}"/>
              </a:ext>
            </a:extLst>
          </p:cNvPr>
          <p:cNvSpPr/>
          <p:nvPr/>
        </p:nvSpPr>
        <p:spPr>
          <a:xfrm>
            <a:off x="250442" y="6293114"/>
            <a:ext cx="10502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Gravitt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PE.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known unknowns of HPV natural history.  J Clin Invest. 2011;121(12):4593-9</a:t>
            </a:r>
          </a:p>
        </p:txBody>
      </p:sp>
      <p:sp>
        <p:nvSpPr>
          <p:cNvPr id="9" name="Estrella: 10 puntas 8">
            <a:extLst>
              <a:ext uri="{FF2B5EF4-FFF2-40B4-BE49-F238E27FC236}">
                <a16:creationId xmlns:a16="http://schemas.microsoft.com/office/drawing/2014/main" id="{9A2941F3-4C76-08B3-41F3-12E94BF6B7BD}"/>
              </a:ext>
            </a:extLst>
          </p:cNvPr>
          <p:cNvSpPr/>
          <p:nvPr/>
        </p:nvSpPr>
        <p:spPr>
          <a:xfrm>
            <a:off x="3993027" y="2479241"/>
            <a:ext cx="1560465" cy="1427351"/>
          </a:xfrm>
          <a:prstGeom prst="star10">
            <a:avLst/>
          </a:prstGeom>
          <a:solidFill>
            <a:srgbClr val="C09DE7"/>
          </a:solidFill>
          <a:ln>
            <a:solidFill>
              <a:srgbClr val="985FD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VPH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sz="1400" b="1" dirty="0">
                <a:solidFill>
                  <a:schemeClr val="tx1"/>
                </a:solidFill>
              </a:rPr>
              <a:t>DETECCIÓN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98E1EF9-D875-7EDA-603C-D0BCBDCD3A13}"/>
              </a:ext>
            </a:extLst>
          </p:cNvPr>
          <p:cNvSpPr/>
          <p:nvPr/>
        </p:nvSpPr>
        <p:spPr>
          <a:xfrm>
            <a:off x="7185355" y="2652237"/>
            <a:ext cx="1256395" cy="1000230"/>
          </a:xfrm>
          <a:prstGeom prst="roundRect">
            <a:avLst/>
          </a:prstGeom>
          <a:solidFill>
            <a:srgbClr val="6CB9C6"/>
          </a:solidFill>
          <a:ln>
            <a:solidFill>
              <a:srgbClr val="296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NIC de alto grado</a:t>
            </a:r>
            <a:endParaRPr lang="es-PE" b="1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FE4CA9-816A-7FCE-E18F-A95D1BFA9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" r="45432"/>
          <a:stretch/>
        </p:blipFill>
        <p:spPr>
          <a:xfrm>
            <a:off x="88746" y="1665950"/>
            <a:ext cx="2251517" cy="38470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99FDE07-78CC-F7A9-C670-00586AEE5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16" r="3205" b="917"/>
          <a:stretch/>
        </p:blipFill>
        <p:spPr>
          <a:xfrm>
            <a:off x="9794949" y="1690048"/>
            <a:ext cx="2334361" cy="3798902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48E2B63-155E-3E09-6A20-99F488019D49}"/>
              </a:ext>
            </a:extLst>
          </p:cNvPr>
          <p:cNvGrpSpPr/>
          <p:nvPr/>
        </p:nvGrpSpPr>
        <p:grpSpPr>
          <a:xfrm>
            <a:off x="2494417" y="2407240"/>
            <a:ext cx="1374211" cy="745112"/>
            <a:chOff x="2494417" y="2407240"/>
            <a:chExt cx="1374211" cy="745112"/>
          </a:xfrm>
        </p:grpSpPr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BA8E2197-30E5-9E6A-EDE7-7DA5313ECBB7}"/>
                </a:ext>
              </a:extLst>
            </p:cNvPr>
            <p:cNvSpPr/>
            <p:nvPr/>
          </p:nvSpPr>
          <p:spPr>
            <a:xfrm>
              <a:off x="2494417" y="2626783"/>
              <a:ext cx="1374211" cy="525569"/>
            </a:xfrm>
            <a:prstGeom prst="rightArrow">
              <a:avLst>
                <a:gd name="adj1" fmla="val 64555"/>
                <a:gd name="adj2" fmla="val 35445"/>
              </a:avLst>
            </a:prstGeom>
            <a:solidFill>
              <a:srgbClr val="296069"/>
            </a:solidFill>
            <a:ln>
              <a:solidFill>
                <a:srgbClr val="6CB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D197C5B-AD30-69EB-1C62-7F527567E802}"/>
                </a:ext>
              </a:extLst>
            </p:cNvPr>
            <p:cNvSpPr txBox="1"/>
            <p:nvPr/>
          </p:nvSpPr>
          <p:spPr>
            <a:xfrm>
              <a:off x="2622839" y="2407240"/>
              <a:ext cx="1035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>
                  <a:solidFill>
                    <a:srgbClr val="296069"/>
                  </a:solidFill>
                </a:rPr>
                <a:t>Infección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73A2C19-BB6A-AD6A-AC67-DAA410CF8891}"/>
              </a:ext>
            </a:extLst>
          </p:cNvPr>
          <p:cNvGrpSpPr/>
          <p:nvPr/>
        </p:nvGrpSpPr>
        <p:grpSpPr>
          <a:xfrm>
            <a:off x="2499285" y="3315706"/>
            <a:ext cx="1513695" cy="654135"/>
            <a:chOff x="2499285" y="3315706"/>
            <a:chExt cx="1513695" cy="654135"/>
          </a:xfrm>
        </p:grpSpPr>
        <p:sp>
          <p:nvSpPr>
            <p:cNvPr id="8" name="Flecha: hacia la izquierda 7">
              <a:extLst>
                <a:ext uri="{FF2B5EF4-FFF2-40B4-BE49-F238E27FC236}">
                  <a16:creationId xmlns:a16="http://schemas.microsoft.com/office/drawing/2014/main" id="{B1B3DD7A-DDE3-281D-7225-7AD3097D427D}"/>
                </a:ext>
              </a:extLst>
            </p:cNvPr>
            <p:cNvSpPr/>
            <p:nvPr/>
          </p:nvSpPr>
          <p:spPr>
            <a:xfrm>
              <a:off x="2499285" y="3315706"/>
              <a:ext cx="1374211" cy="490781"/>
            </a:xfrm>
            <a:prstGeom prst="leftArrow">
              <a:avLst>
                <a:gd name="adj1" fmla="val 36692"/>
                <a:gd name="adj2" fmla="val 33365"/>
              </a:avLst>
            </a:prstGeom>
            <a:solidFill>
              <a:srgbClr val="6CB9C6"/>
            </a:solidFill>
            <a:ln>
              <a:solidFill>
                <a:srgbClr val="296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D329B936-3925-CB7C-E992-D35CD7C1E23A}"/>
                </a:ext>
              </a:extLst>
            </p:cNvPr>
            <p:cNvSpPr txBox="1"/>
            <p:nvPr/>
          </p:nvSpPr>
          <p:spPr>
            <a:xfrm>
              <a:off x="2630870" y="3600509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>
                  <a:solidFill>
                    <a:srgbClr val="296069"/>
                  </a:solidFill>
                </a:rPr>
                <a:t>desaparición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7695D6E-0466-9F0E-A03C-33C0F571194B}"/>
              </a:ext>
            </a:extLst>
          </p:cNvPr>
          <p:cNvGrpSpPr/>
          <p:nvPr/>
        </p:nvGrpSpPr>
        <p:grpSpPr>
          <a:xfrm>
            <a:off x="5665744" y="2414277"/>
            <a:ext cx="1374211" cy="542805"/>
            <a:chOff x="5665744" y="2414277"/>
            <a:chExt cx="1374211" cy="542805"/>
          </a:xfrm>
        </p:grpSpPr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id="{726E593E-EBC1-ED52-6D17-F6FFEA4D28B6}"/>
                </a:ext>
              </a:extLst>
            </p:cNvPr>
            <p:cNvSpPr/>
            <p:nvPr/>
          </p:nvSpPr>
          <p:spPr>
            <a:xfrm>
              <a:off x="5665744" y="2672278"/>
              <a:ext cx="1374211" cy="284804"/>
            </a:xfrm>
            <a:prstGeom prst="rightArrow">
              <a:avLst>
                <a:gd name="adj1" fmla="val 45914"/>
                <a:gd name="adj2" fmla="val 49287"/>
              </a:avLst>
            </a:prstGeom>
            <a:solidFill>
              <a:srgbClr val="296069"/>
            </a:solidFill>
            <a:ln>
              <a:solidFill>
                <a:srgbClr val="6CB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59F844C-C7A8-153B-2006-08DD0DEA0AC7}"/>
                </a:ext>
              </a:extLst>
            </p:cNvPr>
            <p:cNvSpPr txBox="1"/>
            <p:nvPr/>
          </p:nvSpPr>
          <p:spPr>
            <a:xfrm>
              <a:off x="5714537" y="2414277"/>
              <a:ext cx="1189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>
                  <a:solidFill>
                    <a:srgbClr val="296069"/>
                  </a:solidFill>
                </a:rPr>
                <a:t>Progresión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38256D24-2A69-9CA6-3BD3-318F1733997B}"/>
              </a:ext>
            </a:extLst>
          </p:cNvPr>
          <p:cNvGrpSpPr/>
          <p:nvPr/>
        </p:nvGrpSpPr>
        <p:grpSpPr>
          <a:xfrm>
            <a:off x="5670612" y="3315706"/>
            <a:ext cx="1374211" cy="654135"/>
            <a:chOff x="5670612" y="3315706"/>
            <a:chExt cx="1374211" cy="654135"/>
          </a:xfrm>
        </p:grpSpPr>
        <p:sp>
          <p:nvSpPr>
            <p:cNvPr id="21" name="Flecha: hacia la izquierda 20">
              <a:extLst>
                <a:ext uri="{FF2B5EF4-FFF2-40B4-BE49-F238E27FC236}">
                  <a16:creationId xmlns:a16="http://schemas.microsoft.com/office/drawing/2014/main" id="{94A702D3-E627-62E6-214F-9C2E848BD399}"/>
                </a:ext>
              </a:extLst>
            </p:cNvPr>
            <p:cNvSpPr/>
            <p:nvPr/>
          </p:nvSpPr>
          <p:spPr>
            <a:xfrm>
              <a:off x="5670612" y="3315706"/>
              <a:ext cx="1374211" cy="490781"/>
            </a:xfrm>
            <a:prstGeom prst="leftArrow">
              <a:avLst>
                <a:gd name="adj1" fmla="val 16729"/>
                <a:gd name="adj2" fmla="val 43346"/>
              </a:avLst>
            </a:prstGeom>
            <a:solidFill>
              <a:srgbClr val="6CB9C6"/>
            </a:solidFill>
            <a:ln>
              <a:solidFill>
                <a:srgbClr val="296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7C3F199-790C-496C-13C6-93A2687D404C}"/>
                </a:ext>
              </a:extLst>
            </p:cNvPr>
            <p:cNvSpPr txBox="1"/>
            <p:nvPr/>
          </p:nvSpPr>
          <p:spPr>
            <a:xfrm>
              <a:off x="5850549" y="3600509"/>
              <a:ext cx="106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>
                  <a:solidFill>
                    <a:srgbClr val="296069"/>
                  </a:solidFill>
                </a:rPr>
                <a:t>regresión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A7F9A30-249F-10F7-8FEA-626DDDAA0FA3}"/>
              </a:ext>
            </a:extLst>
          </p:cNvPr>
          <p:cNvGrpSpPr/>
          <p:nvPr/>
        </p:nvGrpSpPr>
        <p:grpSpPr>
          <a:xfrm>
            <a:off x="8578420" y="2721230"/>
            <a:ext cx="1114293" cy="431122"/>
            <a:chOff x="8578420" y="2721230"/>
            <a:chExt cx="1114293" cy="431122"/>
          </a:xfrm>
        </p:grpSpPr>
        <p:sp>
          <p:nvSpPr>
            <p:cNvPr id="24" name="Flecha: hacia la izquierda 23">
              <a:extLst>
                <a:ext uri="{FF2B5EF4-FFF2-40B4-BE49-F238E27FC236}">
                  <a16:creationId xmlns:a16="http://schemas.microsoft.com/office/drawing/2014/main" id="{17CBDC2E-29A3-4C71-672E-BE76294027C2}"/>
                </a:ext>
              </a:extLst>
            </p:cNvPr>
            <p:cNvSpPr/>
            <p:nvPr/>
          </p:nvSpPr>
          <p:spPr>
            <a:xfrm rot="10800000">
              <a:off x="8582280" y="2957081"/>
              <a:ext cx="1110433" cy="195271"/>
            </a:xfrm>
            <a:prstGeom prst="leftArrow">
              <a:avLst>
                <a:gd name="adj1" fmla="val 33172"/>
                <a:gd name="adj2" fmla="val 32384"/>
              </a:avLst>
            </a:prstGeom>
            <a:solidFill>
              <a:srgbClr val="296069"/>
            </a:solidFill>
            <a:ln>
              <a:solidFill>
                <a:srgbClr val="6CB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213DC58-65ED-A935-B106-0FE0B6A6BEF0}"/>
                </a:ext>
              </a:extLst>
            </p:cNvPr>
            <p:cNvSpPr txBox="1"/>
            <p:nvPr/>
          </p:nvSpPr>
          <p:spPr>
            <a:xfrm>
              <a:off x="8578420" y="2721230"/>
              <a:ext cx="958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>
                  <a:solidFill>
                    <a:srgbClr val="296069"/>
                  </a:solidFill>
                </a:rPr>
                <a:t>Invasión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85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>
            <a:extLst>
              <a:ext uri="{FF2B5EF4-FFF2-40B4-BE49-F238E27FC236}">
                <a16:creationId xmlns:a16="http://schemas.microsoft.com/office/drawing/2014/main" id="{45EC5C2F-7B97-311F-C73A-CB4EC8203E46}"/>
              </a:ext>
            </a:extLst>
          </p:cNvPr>
          <p:cNvGrpSpPr/>
          <p:nvPr/>
        </p:nvGrpSpPr>
        <p:grpSpPr>
          <a:xfrm>
            <a:off x="418214" y="2003275"/>
            <a:ext cx="2069737" cy="2788241"/>
            <a:chOff x="418214" y="2003275"/>
            <a:chExt cx="2069737" cy="278824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A511CAA-D4F3-3765-0D07-40C280E8BDAE}"/>
                </a:ext>
              </a:extLst>
            </p:cNvPr>
            <p:cNvGrpSpPr/>
            <p:nvPr/>
          </p:nvGrpSpPr>
          <p:grpSpPr>
            <a:xfrm>
              <a:off x="419633" y="2003275"/>
              <a:ext cx="2068318" cy="973519"/>
              <a:chOff x="419633" y="2003275"/>
              <a:chExt cx="2068318" cy="973519"/>
            </a:xfrm>
          </p:grpSpPr>
          <p:pic>
            <p:nvPicPr>
              <p:cNvPr id="8" name="Imagen 7" descr="Icono&#10;&#10;Descripción generada automáticamente">
                <a:extLst>
                  <a:ext uri="{FF2B5EF4-FFF2-40B4-BE49-F238E27FC236}">
                    <a16:creationId xmlns:a16="http://schemas.microsoft.com/office/drawing/2014/main" id="{F3FEFADD-FF3E-B70B-862D-953C87495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9633" y="2004338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93" name="Imagen 92" descr="Icono&#10;&#10;Descripción generada automáticamente">
                <a:extLst>
                  <a:ext uri="{FF2B5EF4-FFF2-40B4-BE49-F238E27FC236}">
                    <a16:creationId xmlns:a16="http://schemas.microsoft.com/office/drawing/2014/main" id="{5577E56C-28A1-DF97-C63E-A1AF2DB88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0223" y="200327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94" name="Imagen 93" descr="Icono&#10;&#10;Descripción generada automáticamente">
                <a:extLst>
                  <a:ext uri="{FF2B5EF4-FFF2-40B4-BE49-F238E27FC236}">
                    <a16:creationId xmlns:a16="http://schemas.microsoft.com/office/drawing/2014/main" id="{0D90786E-7802-1B3D-03E7-FB536772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86855" y="200327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95" name="Imagen 94" descr="Icono&#10;&#10;Descripción generada automáticamente">
                <a:extLst>
                  <a:ext uri="{FF2B5EF4-FFF2-40B4-BE49-F238E27FC236}">
                    <a16:creationId xmlns:a16="http://schemas.microsoft.com/office/drawing/2014/main" id="{066D3F0A-7605-FF33-B1B4-35A8B8888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50352" y="200327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96" name="Imagen 95" descr="Icono&#10;&#10;Descripción generada automáticamente">
                <a:extLst>
                  <a:ext uri="{FF2B5EF4-FFF2-40B4-BE49-F238E27FC236}">
                    <a16:creationId xmlns:a16="http://schemas.microsoft.com/office/drawing/2014/main" id="{31D65BA3-641D-F80E-36A1-DB258E095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69762" y="2003275"/>
                <a:ext cx="537599" cy="972456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3B7EC48-15CE-93FD-712C-A35E28AA5DB4}"/>
                </a:ext>
              </a:extLst>
            </p:cNvPr>
            <p:cNvGrpSpPr/>
            <p:nvPr/>
          </p:nvGrpSpPr>
          <p:grpSpPr>
            <a:xfrm>
              <a:off x="418214" y="2916591"/>
              <a:ext cx="2068318" cy="973519"/>
              <a:chOff x="418214" y="2916591"/>
              <a:chExt cx="2068318" cy="973519"/>
            </a:xfrm>
          </p:grpSpPr>
          <p:pic>
            <p:nvPicPr>
              <p:cNvPr id="11" name="Imagen 10" descr="Icono&#10;&#10;Descripción generada automáticamente">
                <a:extLst>
                  <a:ext uri="{FF2B5EF4-FFF2-40B4-BE49-F238E27FC236}">
                    <a16:creationId xmlns:a16="http://schemas.microsoft.com/office/drawing/2014/main" id="{A16278F4-09E8-BCAD-5684-A75870DF1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214" y="2917654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2" name="Imagen 11" descr="Icono&#10;&#10;Descripción generada automáticamente">
                <a:extLst>
                  <a:ext uri="{FF2B5EF4-FFF2-40B4-BE49-F238E27FC236}">
                    <a16:creationId xmlns:a16="http://schemas.microsoft.com/office/drawing/2014/main" id="{99FB2894-6125-065D-FC5F-1EE44B086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8804" y="291659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3" name="Imagen 12" descr="Icono&#10;&#10;Descripción generada automáticamente">
                <a:extLst>
                  <a:ext uri="{FF2B5EF4-FFF2-40B4-BE49-F238E27FC236}">
                    <a16:creationId xmlns:a16="http://schemas.microsoft.com/office/drawing/2014/main" id="{00EDB561-1942-3FF5-FB90-038BE7463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85436" y="291659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4" name="Imagen 13" descr="Icono&#10;&#10;Descripción generada automáticamente">
                <a:extLst>
                  <a:ext uri="{FF2B5EF4-FFF2-40B4-BE49-F238E27FC236}">
                    <a16:creationId xmlns:a16="http://schemas.microsoft.com/office/drawing/2014/main" id="{C63FF466-A4DF-4AE5-F693-E1DA1B03D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48933" y="291659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5" name="Imagen 14" descr="Icono&#10;&#10;Descripción generada automáticamente">
                <a:extLst>
                  <a:ext uri="{FF2B5EF4-FFF2-40B4-BE49-F238E27FC236}">
                    <a16:creationId xmlns:a16="http://schemas.microsoft.com/office/drawing/2014/main" id="{D93AE156-C564-D248-1D12-F4C538ED0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68343" y="2916591"/>
                <a:ext cx="537599" cy="972456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4C74D2F-73D5-4187-3A98-DF0F5F63ADE4}"/>
                </a:ext>
              </a:extLst>
            </p:cNvPr>
            <p:cNvGrpSpPr/>
            <p:nvPr/>
          </p:nvGrpSpPr>
          <p:grpSpPr>
            <a:xfrm>
              <a:off x="418214" y="3817997"/>
              <a:ext cx="2068318" cy="973519"/>
              <a:chOff x="418214" y="3817997"/>
              <a:chExt cx="2068318" cy="973519"/>
            </a:xfrm>
          </p:grpSpPr>
          <p:pic>
            <p:nvPicPr>
              <p:cNvPr id="16" name="Imagen 15" descr="Icono&#10;&#10;Descripción generada automáticamente">
                <a:extLst>
                  <a:ext uri="{FF2B5EF4-FFF2-40B4-BE49-F238E27FC236}">
                    <a16:creationId xmlns:a16="http://schemas.microsoft.com/office/drawing/2014/main" id="{2926F39C-025A-2434-23FC-E34EA33BB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8214" y="3819060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7" name="Imagen 16" descr="Icono&#10;&#10;Descripción generada automáticamente">
                <a:extLst>
                  <a:ext uri="{FF2B5EF4-FFF2-40B4-BE49-F238E27FC236}">
                    <a16:creationId xmlns:a16="http://schemas.microsoft.com/office/drawing/2014/main" id="{79D8D7D4-1527-0387-1221-56BADADFD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8804" y="3817997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8" name="Imagen 17" descr="Icono&#10;&#10;Descripción generada automáticamente">
                <a:extLst>
                  <a:ext uri="{FF2B5EF4-FFF2-40B4-BE49-F238E27FC236}">
                    <a16:creationId xmlns:a16="http://schemas.microsoft.com/office/drawing/2014/main" id="{1FE89AE2-3F9F-5AFE-7C23-85CA4859F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85436" y="3817997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9" name="Imagen 18" descr="Icono&#10;&#10;Descripción generada automáticamente">
                <a:extLst>
                  <a:ext uri="{FF2B5EF4-FFF2-40B4-BE49-F238E27FC236}">
                    <a16:creationId xmlns:a16="http://schemas.microsoft.com/office/drawing/2014/main" id="{FB3AA8B0-7E70-622A-823F-D00F1222E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48933" y="3817997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20" name="Imagen 19" descr="Icono&#10;&#10;Descripción generada automáticamente">
                <a:extLst>
                  <a:ext uri="{FF2B5EF4-FFF2-40B4-BE49-F238E27FC236}">
                    <a16:creationId xmlns:a16="http://schemas.microsoft.com/office/drawing/2014/main" id="{F0EFE4EA-7F60-D684-BC31-08CE4907D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68343" y="3817997"/>
                <a:ext cx="537599" cy="972456"/>
              </a:xfrm>
              <a:prstGeom prst="rect">
                <a:avLst/>
              </a:prstGeom>
            </p:spPr>
          </p:pic>
        </p:grpSp>
      </p:grpSp>
      <p:pic>
        <p:nvPicPr>
          <p:cNvPr id="91" name="Gráfico 90">
            <a:extLst>
              <a:ext uri="{FF2B5EF4-FFF2-40B4-BE49-F238E27FC236}">
                <a16:creationId xmlns:a16="http://schemas.microsoft.com/office/drawing/2014/main" id="{C2F6F578-7F00-CB31-3F0E-BEE728C0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120" y="2391557"/>
            <a:ext cx="1912668" cy="19126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CEE3CF3-643E-D1BA-57C4-A7EEFFDFFB63}"/>
              </a:ext>
            </a:extLst>
          </p:cNvPr>
          <p:cNvSpPr/>
          <p:nvPr/>
        </p:nvSpPr>
        <p:spPr>
          <a:xfrm>
            <a:off x="5610386" y="433954"/>
            <a:ext cx="6581614" cy="743918"/>
          </a:xfrm>
          <a:prstGeom prst="rect">
            <a:avLst/>
          </a:prstGeom>
          <a:solidFill>
            <a:srgbClr val="AA82B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200" b="1" dirty="0"/>
              <a:t>3. ¿CÓMO SE DESARROLLA EL VPH?</a:t>
            </a: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D7A4EC56-B940-AF35-FCBE-F1299087D80F}"/>
              </a:ext>
            </a:extLst>
          </p:cNvPr>
          <p:cNvSpPr txBox="1"/>
          <p:nvPr/>
        </p:nvSpPr>
        <p:spPr>
          <a:xfrm>
            <a:off x="818185" y="1496259"/>
            <a:ext cx="129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 – 15 años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FF6A9DE7-542C-2557-1BCE-3FF7DB258760}"/>
              </a:ext>
            </a:extLst>
          </p:cNvPr>
          <p:cNvSpPr txBox="1"/>
          <p:nvPr/>
        </p:nvSpPr>
        <p:spPr>
          <a:xfrm>
            <a:off x="3052494" y="1496259"/>
            <a:ext cx="139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– 30 años</a:t>
            </a: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FF31D9AE-B917-51E8-B3D5-0246B1A56EBB}"/>
              </a:ext>
            </a:extLst>
          </p:cNvPr>
          <p:cNvSpPr txBox="1"/>
          <p:nvPr/>
        </p:nvSpPr>
        <p:spPr>
          <a:xfrm>
            <a:off x="5073128" y="1492121"/>
            <a:ext cx="663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-------------------------------- 30 años en adelante ------------------------------</a:t>
            </a: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5D82067F-44CC-6F3A-36A3-439DA8D0CEF4}"/>
              </a:ext>
            </a:extLst>
          </p:cNvPr>
          <p:cNvGrpSpPr/>
          <p:nvPr/>
        </p:nvGrpSpPr>
        <p:grpSpPr>
          <a:xfrm>
            <a:off x="2704372" y="2033924"/>
            <a:ext cx="2062304" cy="2787998"/>
            <a:chOff x="2704372" y="2033924"/>
            <a:chExt cx="2062304" cy="278799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DD72D40-38AA-A183-AFE7-B9339A6A32FA}"/>
                </a:ext>
              </a:extLst>
            </p:cNvPr>
            <p:cNvGrpSpPr/>
            <p:nvPr/>
          </p:nvGrpSpPr>
          <p:grpSpPr>
            <a:xfrm>
              <a:off x="2704993" y="2033924"/>
              <a:ext cx="2061683" cy="972456"/>
              <a:chOff x="2704993" y="2033924"/>
              <a:chExt cx="2061683" cy="972456"/>
            </a:xfrm>
          </p:grpSpPr>
          <p:pic>
            <p:nvPicPr>
              <p:cNvPr id="127" name="Imagen 126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256AE033-EEE6-BCC8-E3E3-505EC4998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63148" y="2033924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126" name="Imagen 125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A0A64157-E245-7C78-5F75-29BA331A3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83543" y="2033924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125" name="Imagen 124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CBDDB24A-8775-D94F-CD91-2CE71E904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9282" y="2033924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124" name="Imagen 123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015DF254-DDA6-D6DB-6C44-97E4F8572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04993" y="2034744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112" name="Imagen 111" descr="Icono&#10;&#10;Descripción generada automáticamente">
                <a:extLst>
                  <a:ext uri="{FF2B5EF4-FFF2-40B4-BE49-F238E27FC236}">
                    <a16:creationId xmlns:a16="http://schemas.microsoft.com/office/drawing/2014/main" id="{760F050D-348C-D6B7-ED58-F998F8948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29077" y="2033924"/>
                <a:ext cx="537599" cy="97245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D0D92CE-773C-746E-56B0-3A62AFA78045}"/>
                </a:ext>
              </a:extLst>
            </p:cNvPr>
            <p:cNvGrpSpPr/>
            <p:nvPr/>
          </p:nvGrpSpPr>
          <p:grpSpPr>
            <a:xfrm>
              <a:off x="2704372" y="2946605"/>
              <a:ext cx="2061683" cy="972456"/>
              <a:chOff x="2704372" y="2946605"/>
              <a:chExt cx="2061683" cy="972456"/>
            </a:xfrm>
          </p:grpSpPr>
          <p:pic>
            <p:nvPicPr>
              <p:cNvPr id="21" name="Imagen 20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1F880925-EB5B-4241-93B3-9793C51BE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62527" y="2946605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22" name="Imagen 21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9CCD12C5-6FF1-8A51-0810-2509DF3CF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82922" y="2946605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23" name="Imagen 22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8A5798C1-576C-6DC5-031C-7CE9F49C8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8661" y="2946605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24" name="Imagen 23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EB89F118-18FC-95AD-072A-EE5FB0342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04372" y="2947425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25" name="Imagen 24" descr="Icono&#10;&#10;Descripción generada automáticamente">
                <a:extLst>
                  <a:ext uri="{FF2B5EF4-FFF2-40B4-BE49-F238E27FC236}">
                    <a16:creationId xmlns:a16="http://schemas.microsoft.com/office/drawing/2014/main" id="{3308E01D-7373-D448-8569-2F0E29AA9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28456" y="2946605"/>
                <a:ext cx="537599" cy="972456"/>
              </a:xfrm>
              <a:prstGeom prst="rect">
                <a:avLst/>
              </a:prstGeom>
            </p:spPr>
          </p:pic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7BF0CAAE-5227-B51C-BE0F-C743DD478123}"/>
                </a:ext>
              </a:extLst>
            </p:cNvPr>
            <p:cNvGrpSpPr/>
            <p:nvPr/>
          </p:nvGrpSpPr>
          <p:grpSpPr>
            <a:xfrm>
              <a:off x="2704372" y="3849466"/>
              <a:ext cx="2061683" cy="972456"/>
              <a:chOff x="2704372" y="3849466"/>
              <a:chExt cx="2061683" cy="972456"/>
            </a:xfrm>
          </p:grpSpPr>
          <p:pic>
            <p:nvPicPr>
              <p:cNvPr id="26" name="Imagen 25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4DAF446C-3E1A-F24C-0060-28AD715CC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62527" y="3849466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27" name="Imagen 26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336498FA-9BCA-6680-3148-45A733FA6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82922" y="3849466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0582DA2C-D5BC-D2B5-B5BF-3C30720BB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8661" y="3849466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29" name="Imagen 28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B40982E5-8925-75C6-E835-F67E20B21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04372" y="3850286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30" name="Imagen 29" descr="Icono&#10;&#10;Descripción generada automáticamente">
                <a:extLst>
                  <a:ext uri="{FF2B5EF4-FFF2-40B4-BE49-F238E27FC236}">
                    <a16:creationId xmlns:a16="http://schemas.microsoft.com/office/drawing/2014/main" id="{11411106-62D8-4353-D78F-989B8520F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28456" y="3849466"/>
                <a:ext cx="537599" cy="972456"/>
              </a:xfrm>
              <a:prstGeom prst="rect">
                <a:avLst/>
              </a:prstGeom>
            </p:spPr>
          </p:pic>
        </p:grp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FA791742-C739-05F8-D3D4-EAF748451345}"/>
              </a:ext>
            </a:extLst>
          </p:cNvPr>
          <p:cNvGrpSpPr/>
          <p:nvPr/>
        </p:nvGrpSpPr>
        <p:grpSpPr>
          <a:xfrm>
            <a:off x="5028081" y="2033924"/>
            <a:ext cx="2055508" cy="2792483"/>
            <a:chOff x="5028081" y="2033924"/>
            <a:chExt cx="2055508" cy="2792483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E8C530A2-3FA3-F1BB-9A91-94BD19030EDF}"/>
                </a:ext>
              </a:extLst>
            </p:cNvPr>
            <p:cNvGrpSpPr/>
            <p:nvPr/>
          </p:nvGrpSpPr>
          <p:grpSpPr>
            <a:xfrm>
              <a:off x="5028081" y="2033924"/>
              <a:ext cx="2055495" cy="975446"/>
              <a:chOff x="5028081" y="2033924"/>
              <a:chExt cx="2055495" cy="975446"/>
            </a:xfrm>
          </p:grpSpPr>
          <p:pic>
            <p:nvPicPr>
              <p:cNvPr id="153" name="Imagen 152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507C78F3-55F3-030F-4E24-3D255A2EF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407163" y="2036914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154" name="Imagen 153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D342C150-3A89-8148-A511-8F2AA3690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28081" y="2036914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138" name="Imagen 137" descr="Icono&#10;&#10;Descripción generada automáticamente">
                <a:extLst>
                  <a:ext uri="{FF2B5EF4-FFF2-40B4-BE49-F238E27FC236}">
                    <a16:creationId xmlns:a16="http://schemas.microsoft.com/office/drawing/2014/main" id="{F477762F-4453-9536-0DD0-34F6D2E0F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75952" y="2036914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39" name="Imagen 138" descr="Icono&#10;&#10;Descripción generada automáticamente">
                <a:extLst>
                  <a:ext uri="{FF2B5EF4-FFF2-40B4-BE49-F238E27FC236}">
                    <a16:creationId xmlns:a16="http://schemas.microsoft.com/office/drawing/2014/main" id="{C0C78969-42D3-D774-3851-31F9C3BE2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62337" y="2035419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40" name="Imagen 139" descr="Icono&#10;&#10;Descripción generada automáticamente">
                <a:extLst>
                  <a:ext uri="{FF2B5EF4-FFF2-40B4-BE49-F238E27FC236}">
                    <a16:creationId xmlns:a16="http://schemas.microsoft.com/office/drawing/2014/main" id="{0D5FF134-2F1A-7572-63CA-F7967C9F4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545977" y="2033924"/>
                <a:ext cx="537599" cy="972456"/>
              </a:xfrm>
              <a:prstGeom prst="rect">
                <a:avLst/>
              </a:prstGeom>
            </p:spPr>
          </p:pic>
        </p:grpSp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88D78C36-57BA-5DE5-05C3-F4303E819344}"/>
                </a:ext>
              </a:extLst>
            </p:cNvPr>
            <p:cNvGrpSpPr/>
            <p:nvPr/>
          </p:nvGrpSpPr>
          <p:grpSpPr>
            <a:xfrm>
              <a:off x="5028081" y="2972741"/>
              <a:ext cx="2055495" cy="975446"/>
              <a:chOff x="5028081" y="2972741"/>
              <a:chExt cx="2055495" cy="975446"/>
            </a:xfrm>
          </p:grpSpPr>
          <p:pic>
            <p:nvPicPr>
              <p:cNvPr id="31" name="Imagen 30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4242807E-916D-A601-8A72-77DCCE789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407163" y="2975731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32" name="Imagen 31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10A56044-0E1B-6909-DCE8-7A958D5E4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28081" y="2975731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33" name="Imagen 32" descr="Icono&#10;&#10;Descripción generada automáticamente">
                <a:extLst>
                  <a:ext uri="{FF2B5EF4-FFF2-40B4-BE49-F238E27FC236}">
                    <a16:creationId xmlns:a16="http://schemas.microsoft.com/office/drawing/2014/main" id="{C16C2D6C-68BA-CE85-CC3F-D50C006F6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75952" y="297573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34" name="Imagen 33" descr="Icono&#10;&#10;Descripción generada automáticamente">
                <a:extLst>
                  <a:ext uri="{FF2B5EF4-FFF2-40B4-BE49-F238E27FC236}">
                    <a16:creationId xmlns:a16="http://schemas.microsoft.com/office/drawing/2014/main" id="{35752361-92E9-E556-5897-F49F07218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62337" y="2974236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35" name="Imagen 34" descr="Icono&#10;&#10;Descripción generada automáticamente">
                <a:extLst>
                  <a:ext uri="{FF2B5EF4-FFF2-40B4-BE49-F238E27FC236}">
                    <a16:creationId xmlns:a16="http://schemas.microsoft.com/office/drawing/2014/main" id="{C83C29C6-1B47-EFE5-DF78-09B86685B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545977" y="2972741"/>
                <a:ext cx="537599" cy="972456"/>
              </a:xfrm>
              <a:prstGeom prst="rect">
                <a:avLst/>
              </a:prstGeom>
            </p:spPr>
          </p:pic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445F11C6-CE30-73BF-4E7F-8605C11B3FF5}"/>
                </a:ext>
              </a:extLst>
            </p:cNvPr>
            <p:cNvGrpSpPr/>
            <p:nvPr/>
          </p:nvGrpSpPr>
          <p:grpSpPr>
            <a:xfrm>
              <a:off x="5028094" y="3850961"/>
              <a:ext cx="2055495" cy="975446"/>
              <a:chOff x="5028094" y="3850961"/>
              <a:chExt cx="2055495" cy="975446"/>
            </a:xfrm>
          </p:grpSpPr>
          <p:pic>
            <p:nvPicPr>
              <p:cNvPr id="37" name="Imagen 36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529F65E8-AE8F-FB2D-C3F2-BA0D40DBD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28094" y="3853951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38" name="Imagen 37" descr="Icono&#10;&#10;Descripción generada automáticamente">
                <a:extLst>
                  <a:ext uri="{FF2B5EF4-FFF2-40B4-BE49-F238E27FC236}">
                    <a16:creationId xmlns:a16="http://schemas.microsoft.com/office/drawing/2014/main" id="{D6A44264-0E23-E332-C371-6F786E8B0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75965" y="385395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39" name="Imagen 38" descr="Icono&#10;&#10;Descripción generada automáticamente">
                <a:extLst>
                  <a:ext uri="{FF2B5EF4-FFF2-40B4-BE49-F238E27FC236}">
                    <a16:creationId xmlns:a16="http://schemas.microsoft.com/office/drawing/2014/main" id="{BC174B7F-550B-793C-0DCD-707B23AF3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62350" y="3852456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40" name="Imagen 39" descr="Icono&#10;&#10;Descripción generada automáticamente">
                <a:extLst>
                  <a:ext uri="{FF2B5EF4-FFF2-40B4-BE49-F238E27FC236}">
                    <a16:creationId xmlns:a16="http://schemas.microsoft.com/office/drawing/2014/main" id="{C801FB30-6115-4900-4A94-BF3246C3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545990" y="385096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41" name="Imagen 40" descr="Icono&#10;&#10;Descripción generada automáticamente">
                <a:extLst>
                  <a:ext uri="{FF2B5EF4-FFF2-40B4-BE49-F238E27FC236}">
                    <a16:creationId xmlns:a16="http://schemas.microsoft.com/office/drawing/2014/main" id="{04C58F29-BA1B-0A66-F82D-32FE3516E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386364" y="3850961"/>
                <a:ext cx="537599" cy="972456"/>
              </a:xfrm>
              <a:prstGeom prst="rect">
                <a:avLst/>
              </a:prstGeom>
            </p:spPr>
          </p:pic>
        </p:grp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06A1B5D1-C997-BE72-CBD5-02EB8554DBE9}"/>
              </a:ext>
            </a:extLst>
          </p:cNvPr>
          <p:cNvGrpSpPr/>
          <p:nvPr/>
        </p:nvGrpSpPr>
        <p:grpSpPr>
          <a:xfrm>
            <a:off x="7310914" y="2032429"/>
            <a:ext cx="2068318" cy="2789101"/>
            <a:chOff x="7310914" y="2032429"/>
            <a:chExt cx="2068318" cy="2789101"/>
          </a:xfrm>
        </p:grpSpPr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CF669C52-2021-D6C5-9962-4DB8FDB2D814}"/>
                </a:ext>
              </a:extLst>
            </p:cNvPr>
            <p:cNvGrpSpPr/>
            <p:nvPr/>
          </p:nvGrpSpPr>
          <p:grpSpPr>
            <a:xfrm>
              <a:off x="7314935" y="2032429"/>
              <a:ext cx="2053649" cy="977681"/>
              <a:chOff x="7314935" y="2032429"/>
              <a:chExt cx="2053649" cy="977681"/>
            </a:xfrm>
          </p:grpSpPr>
          <p:pic>
            <p:nvPicPr>
              <p:cNvPr id="172" name="Imagen 171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141D670C-474B-0AA9-6F2E-1BADC20D4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14935" y="2037654"/>
                <a:ext cx="536772" cy="970961"/>
              </a:xfrm>
              <a:prstGeom prst="rect">
                <a:avLst/>
              </a:prstGeom>
            </p:spPr>
          </p:pic>
          <p:pic>
            <p:nvPicPr>
              <p:cNvPr id="159" name="Imagen 158" descr="Icono&#10;&#10;Descripción generada automáticamente">
                <a:extLst>
                  <a:ext uri="{FF2B5EF4-FFF2-40B4-BE49-F238E27FC236}">
                    <a16:creationId xmlns:a16="http://schemas.microsoft.com/office/drawing/2014/main" id="{9A96A803-6B98-536E-0CF9-7C2F8FFBE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64549" y="2033924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60" name="Imagen 159" descr="Icono&#10;&#10;Descripción generada automáticamente">
                <a:extLst>
                  <a:ext uri="{FF2B5EF4-FFF2-40B4-BE49-F238E27FC236}">
                    <a16:creationId xmlns:a16="http://schemas.microsoft.com/office/drawing/2014/main" id="{C84D0535-FCF0-1505-A26F-EE14EE341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49163" y="2035373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161" name="Imagen 160" descr="Icono&#10;&#10;Descripción generada automáticamente">
                <a:extLst>
                  <a:ext uri="{FF2B5EF4-FFF2-40B4-BE49-F238E27FC236}">
                    <a16:creationId xmlns:a16="http://schemas.microsoft.com/office/drawing/2014/main" id="{FD3798A9-966E-E3CC-F6E1-36420D8C5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30985" y="2037654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3" name="Imagen 2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E7E792BB-0A62-D724-DFDF-A741A525D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97599" y="2032429"/>
                <a:ext cx="536772" cy="970961"/>
              </a:xfrm>
              <a:prstGeom prst="rect">
                <a:avLst/>
              </a:prstGeom>
            </p:spPr>
          </p:pic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B223233F-D320-1F70-627C-7C81A2857487}"/>
                </a:ext>
              </a:extLst>
            </p:cNvPr>
            <p:cNvGrpSpPr/>
            <p:nvPr/>
          </p:nvGrpSpPr>
          <p:grpSpPr>
            <a:xfrm>
              <a:off x="7310914" y="2946605"/>
              <a:ext cx="2068318" cy="973519"/>
              <a:chOff x="7310914" y="2946605"/>
              <a:chExt cx="2068318" cy="973519"/>
            </a:xfrm>
          </p:grpSpPr>
          <p:pic>
            <p:nvPicPr>
              <p:cNvPr id="42" name="Imagen 41" descr="Icono&#10;&#10;Descripción generada automáticamente">
                <a:extLst>
                  <a:ext uri="{FF2B5EF4-FFF2-40B4-BE49-F238E27FC236}">
                    <a16:creationId xmlns:a16="http://schemas.microsoft.com/office/drawing/2014/main" id="{E0CAB413-3CBA-B61F-3A1F-E5827EF0C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10914" y="2947668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43" name="Imagen 42" descr="Icono&#10;&#10;Descripción generada automáticamente">
                <a:extLst>
                  <a:ext uri="{FF2B5EF4-FFF2-40B4-BE49-F238E27FC236}">
                    <a16:creationId xmlns:a16="http://schemas.microsoft.com/office/drawing/2014/main" id="{B8225711-6889-3992-C165-08037DA7B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91504" y="294660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44" name="Imagen 43" descr="Icono&#10;&#10;Descripción generada automáticamente">
                <a:extLst>
                  <a:ext uri="{FF2B5EF4-FFF2-40B4-BE49-F238E27FC236}">
                    <a16:creationId xmlns:a16="http://schemas.microsoft.com/office/drawing/2014/main" id="{0F977ACD-0AC1-8D78-42A7-ED640E7DB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78136" y="294660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45" name="Imagen 44" descr="Icono&#10;&#10;Descripción generada automáticamente">
                <a:extLst>
                  <a:ext uri="{FF2B5EF4-FFF2-40B4-BE49-F238E27FC236}">
                    <a16:creationId xmlns:a16="http://schemas.microsoft.com/office/drawing/2014/main" id="{6C2EEB84-4DFE-C921-1246-9CF3BBEAF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41633" y="294660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46" name="Imagen 45" descr="Icono&#10;&#10;Descripción generada automáticamente">
                <a:extLst>
                  <a:ext uri="{FF2B5EF4-FFF2-40B4-BE49-F238E27FC236}">
                    <a16:creationId xmlns:a16="http://schemas.microsoft.com/office/drawing/2014/main" id="{DE8CB7CB-8506-48A6-E50F-FF12B06BD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61043" y="2946605"/>
                <a:ext cx="537599" cy="972456"/>
              </a:xfrm>
              <a:prstGeom prst="rect">
                <a:avLst/>
              </a:prstGeom>
            </p:spPr>
          </p:pic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F0A51E2D-5A11-D80E-BD76-30C29B01EAA0}"/>
                </a:ext>
              </a:extLst>
            </p:cNvPr>
            <p:cNvGrpSpPr/>
            <p:nvPr/>
          </p:nvGrpSpPr>
          <p:grpSpPr>
            <a:xfrm>
              <a:off x="7310914" y="3848011"/>
              <a:ext cx="2068318" cy="973519"/>
              <a:chOff x="7310914" y="3848011"/>
              <a:chExt cx="2068318" cy="973519"/>
            </a:xfrm>
          </p:grpSpPr>
          <p:pic>
            <p:nvPicPr>
              <p:cNvPr id="47" name="Imagen 46" descr="Icono&#10;&#10;Descripción generada automáticamente">
                <a:extLst>
                  <a:ext uri="{FF2B5EF4-FFF2-40B4-BE49-F238E27FC236}">
                    <a16:creationId xmlns:a16="http://schemas.microsoft.com/office/drawing/2014/main" id="{9E6311B5-936B-2B2A-0239-900003742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10914" y="3849074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48" name="Imagen 47" descr="Icono&#10;&#10;Descripción generada automáticamente">
                <a:extLst>
                  <a:ext uri="{FF2B5EF4-FFF2-40B4-BE49-F238E27FC236}">
                    <a16:creationId xmlns:a16="http://schemas.microsoft.com/office/drawing/2014/main" id="{F440C900-E518-7CE2-C70D-4433BB400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91504" y="384801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49" name="Imagen 48" descr="Icono&#10;&#10;Descripción generada automáticamente">
                <a:extLst>
                  <a:ext uri="{FF2B5EF4-FFF2-40B4-BE49-F238E27FC236}">
                    <a16:creationId xmlns:a16="http://schemas.microsoft.com/office/drawing/2014/main" id="{7685FDD4-FB71-2414-077C-C1BBCDDA0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78136" y="384801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50" name="Imagen 49" descr="Icono&#10;&#10;Descripción generada automáticamente">
                <a:extLst>
                  <a:ext uri="{FF2B5EF4-FFF2-40B4-BE49-F238E27FC236}">
                    <a16:creationId xmlns:a16="http://schemas.microsoft.com/office/drawing/2014/main" id="{3019AF17-000D-3E6C-2B2E-AAA5D2CF4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41633" y="3848011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51" name="Imagen 50" descr="Icono&#10;&#10;Descripción generada automáticamente">
                <a:extLst>
                  <a:ext uri="{FF2B5EF4-FFF2-40B4-BE49-F238E27FC236}">
                    <a16:creationId xmlns:a16="http://schemas.microsoft.com/office/drawing/2014/main" id="{CDF0729D-17B3-2235-03DF-8D833A001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61043" y="3848011"/>
                <a:ext cx="537599" cy="972456"/>
              </a:xfrm>
              <a:prstGeom prst="rect">
                <a:avLst/>
              </a:prstGeom>
            </p:spPr>
          </p:pic>
        </p:grp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8B77C3B9-B707-A8DF-C1AC-17AD32EF518D}"/>
              </a:ext>
            </a:extLst>
          </p:cNvPr>
          <p:cNvGrpSpPr/>
          <p:nvPr/>
        </p:nvGrpSpPr>
        <p:grpSpPr>
          <a:xfrm>
            <a:off x="9637778" y="2000245"/>
            <a:ext cx="2068318" cy="2822740"/>
            <a:chOff x="9637778" y="2000245"/>
            <a:chExt cx="2068318" cy="2822740"/>
          </a:xfrm>
        </p:grpSpPr>
        <p:grpSp>
          <p:nvGrpSpPr>
            <p:cNvPr id="86" name="Grupo 85">
              <a:extLst>
                <a:ext uri="{FF2B5EF4-FFF2-40B4-BE49-F238E27FC236}">
                  <a16:creationId xmlns:a16="http://schemas.microsoft.com/office/drawing/2014/main" id="{68A8F927-A9C1-3948-DF47-34E43BEB37CA}"/>
                </a:ext>
              </a:extLst>
            </p:cNvPr>
            <p:cNvGrpSpPr/>
            <p:nvPr/>
          </p:nvGrpSpPr>
          <p:grpSpPr>
            <a:xfrm>
              <a:off x="9637778" y="2948060"/>
              <a:ext cx="2068318" cy="973519"/>
              <a:chOff x="9637778" y="2948060"/>
              <a:chExt cx="2068318" cy="973519"/>
            </a:xfrm>
          </p:grpSpPr>
          <p:pic>
            <p:nvPicPr>
              <p:cNvPr id="52" name="Imagen 51" descr="Icono&#10;&#10;Descripción generada automáticamente">
                <a:extLst>
                  <a:ext uri="{FF2B5EF4-FFF2-40B4-BE49-F238E27FC236}">
                    <a16:creationId xmlns:a16="http://schemas.microsoft.com/office/drawing/2014/main" id="{DD0C6593-B00D-88E8-6712-207086CE1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637778" y="2949123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53" name="Imagen 52" descr="Icono&#10;&#10;Descripción generada automáticamente">
                <a:extLst>
                  <a:ext uri="{FF2B5EF4-FFF2-40B4-BE49-F238E27FC236}">
                    <a16:creationId xmlns:a16="http://schemas.microsoft.com/office/drawing/2014/main" id="{1D0D8650-F8EF-001B-F578-DEB3E713E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18368" y="2948060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54" name="Imagen 53" descr="Icono&#10;&#10;Descripción generada automáticamente">
                <a:extLst>
                  <a:ext uri="{FF2B5EF4-FFF2-40B4-BE49-F238E27FC236}">
                    <a16:creationId xmlns:a16="http://schemas.microsoft.com/office/drawing/2014/main" id="{D701B1FF-772C-F916-A6B9-4C6A08F48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405000" y="2948060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55" name="Imagen 54" descr="Icono&#10;&#10;Descripción generada automáticamente">
                <a:extLst>
                  <a:ext uri="{FF2B5EF4-FFF2-40B4-BE49-F238E27FC236}">
                    <a16:creationId xmlns:a16="http://schemas.microsoft.com/office/drawing/2014/main" id="{EDBAB280-F338-51FF-1737-9E3845261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168497" y="2948060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56" name="Imagen 55" descr="Icono&#10;&#10;Descripción generada automáticamente">
                <a:extLst>
                  <a:ext uri="{FF2B5EF4-FFF2-40B4-BE49-F238E27FC236}">
                    <a16:creationId xmlns:a16="http://schemas.microsoft.com/office/drawing/2014/main" id="{06EC09B4-2132-660B-DE63-D4C53ECB9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787907" y="2948060"/>
                <a:ext cx="537599" cy="972456"/>
              </a:xfrm>
              <a:prstGeom prst="rect">
                <a:avLst/>
              </a:prstGeom>
            </p:spPr>
          </p:pic>
        </p:grpSp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A9FCFA6A-3B3E-CB91-7352-D7245476C7A0}"/>
                </a:ext>
              </a:extLst>
            </p:cNvPr>
            <p:cNvGrpSpPr/>
            <p:nvPr/>
          </p:nvGrpSpPr>
          <p:grpSpPr>
            <a:xfrm>
              <a:off x="9637778" y="3849466"/>
              <a:ext cx="2068318" cy="973519"/>
              <a:chOff x="9637778" y="3849466"/>
              <a:chExt cx="2068318" cy="973519"/>
            </a:xfrm>
          </p:grpSpPr>
          <p:pic>
            <p:nvPicPr>
              <p:cNvPr id="58" name="Imagen 57" descr="Icono&#10;&#10;Descripción generada automáticamente">
                <a:extLst>
                  <a:ext uri="{FF2B5EF4-FFF2-40B4-BE49-F238E27FC236}">
                    <a16:creationId xmlns:a16="http://schemas.microsoft.com/office/drawing/2014/main" id="{552C6B23-95EF-A051-828D-0CFB73472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18368" y="3849466"/>
                <a:ext cx="537599" cy="972456"/>
              </a:xfrm>
              <a:prstGeom prst="rect">
                <a:avLst/>
              </a:prstGeom>
            </p:spPr>
          </p:pic>
          <p:grpSp>
            <p:nvGrpSpPr>
              <p:cNvPr id="87" name="Grupo 86">
                <a:extLst>
                  <a:ext uri="{FF2B5EF4-FFF2-40B4-BE49-F238E27FC236}">
                    <a16:creationId xmlns:a16="http://schemas.microsoft.com/office/drawing/2014/main" id="{8F336061-2C93-8234-AB54-CFD47A347C84}"/>
                  </a:ext>
                </a:extLst>
              </p:cNvPr>
              <p:cNvGrpSpPr/>
              <p:nvPr/>
            </p:nvGrpSpPr>
            <p:grpSpPr>
              <a:xfrm>
                <a:off x="9637778" y="3849466"/>
                <a:ext cx="2068318" cy="973519"/>
                <a:chOff x="9637778" y="3849466"/>
                <a:chExt cx="2068318" cy="973519"/>
              </a:xfrm>
            </p:grpSpPr>
            <p:pic>
              <p:nvPicPr>
                <p:cNvPr id="57" name="Imagen 56" descr="Icono&#10;&#10;Descripción generada automáticamente">
                  <a:extLst>
                    <a:ext uri="{FF2B5EF4-FFF2-40B4-BE49-F238E27FC236}">
                      <a16:creationId xmlns:a16="http://schemas.microsoft.com/office/drawing/2014/main" id="{81559252-2342-EABE-5AD0-AEF3BEA489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637778" y="3850529"/>
                  <a:ext cx="537599" cy="972456"/>
                </a:xfrm>
                <a:prstGeom prst="rect">
                  <a:avLst/>
                </a:prstGeom>
              </p:spPr>
            </p:pic>
            <p:pic>
              <p:nvPicPr>
                <p:cNvPr id="59" name="Imagen 58" descr="Icono&#10;&#10;Descripción generada automáticamente">
                  <a:extLst>
                    <a:ext uri="{FF2B5EF4-FFF2-40B4-BE49-F238E27FC236}">
                      <a16:creationId xmlns:a16="http://schemas.microsoft.com/office/drawing/2014/main" id="{2E8BAF5C-CBE0-0F57-4A68-1D04BD70C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405000" y="3849466"/>
                  <a:ext cx="537599" cy="972456"/>
                </a:xfrm>
                <a:prstGeom prst="rect">
                  <a:avLst/>
                </a:prstGeom>
              </p:spPr>
            </p:pic>
            <p:pic>
              <p:nvPicPr>
                <p:cNvPr id="60" name="Imagen 59" descr="Icono&#10;&#10;Descripción generada automáticamente">
                  <a:extLst>
                    <a:ext uri="{FF2B5EF4-FFF2-40B4-BE49-F238E27FC236}">
                      <a16:creationId xmlns:a16="http://schemas.microsoft.com/office/drawing/2014/main" id="{4BE30C6A-3342-F39B-751F-E4C0690CA7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168497" y="3849466"/>
                  <a:ext cx="537599" cy="972456"/>
                </a:xfrm>
                <a:prstGeom prst="rect">
                  <a:avLst/>
                </a:prstGeom>
              </p:spPr>
            </p:pic>
            <p:pic>
              <p:nvPicPr>
                <p:cNvPr id="61" name="Imagen 60" descr="Icono&#10;&#10;Descripción generada automáticamente">
                  <a:extLst>
                    <a:ext uri="{FF2B5EF4-FFF2-40B4-BE49-F238E27FC236}">
                      <a16:creationId xmlns:a16="http://schemas.microsoft.com/office/drawing/2014/main" id="{C20CDC34-DA2E-C7BB-8D2B-59353325AA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787907" y="3849466"/>
                  <a:ext cx="537599" cy="9724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74D42521-E7C6-CEF2-4839-44D94AAE7C36}"/>
                </a:ext>
              </a:extLst>
            </p:cNvPr>
            <p:cNvGrpSpPr/>
            <p:nvPr/>
          </p:nvGrpSpPr>
          <p:grpSpPr>
            <a:xfrm>
              <a:off x="9645323" y="2000245"/>
              <a:ext cx="2060773" cy="972456"/>
              <a:chOff x="9645323" y="2000245"/>
              <a:chExt cx="2060773" cy="972456"/>
            </a:xfrm>
          </p:grpSpPr>
          <p:pic>
            <p:nvPicPr>
              <p:cNvPr id="62" name="Imagen 61" descr="Icono&#10;&#10;Descripción generada automáticamente">
                <a:extLst>
                  <a:ext uri="{FF2B5EF4-FFF2-40B4-BE49-F238E27FC236}">
                    <a16:creationId xmlns:a16="http://schemas.microsoft.com/office/drawing/2014/main" id="{878EE367-293F-AF7E-3D09-21ABC1AA7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18368" y="200024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63" name="Imagen 62" descr="Icono&#10;&#10;Descripción generada automáticamente">
                <a:extLst>
                  <a:ext uri="{FF2B5EF4-FFF2-40B4-BE49-F238E27FC236}">
                    <a16:creationId xmlns:a16="http://schemas.microsoft.com/office/drawing/2014/main" id="{70CE4EB9-382C-C0EC-1E61-4794562B0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405000" y="200024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64" name="Imagen 63" descr="Icono&#10;&#10;Descripción generada automáticamente">
                <a:extLst>
                  <a:ext uri="{FF2B5EF4-FFF2-40B4-BE49-F238E27FC236}">
                    <a16:creationId xmlns:a16="http://schemas.microsoft.com/office/drawing/2014/main" id="{EBE6147E-E8CF-CCBF-E25B-6E26F9F08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168497" y="200024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65" name="Imagen 64" descr="Icono&#10;&#10;Descripción generada automáticamente">
                <a:extLst>
                  <a:ext uri="{FF2B5EF4-FFF2-40B4-BE49-F238E27FC236}">
                    <a16:creationId xmlns:a16="http://schemas.microsoft.com/office/drawing/2014/main" id="{402A7D54-FD6B-D329-91F5-1419147AB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787907" y="2000245"/>
                <a:ext cx="537599" cy="972456"/>
              </a:xfrm>
              <a:prstGeom prst="rect">
                <a:avLst/>
              </a:prstGeom>
            </p:spPr>
          </p:pic>
          <p:pic>
            <p:nvPicPr>
              <p:cNvPr id="66" name="Imagen 65" descr="Imagen que contiene reloj, dibujo, señal&#10;&#10;Descripción generada automáticamente">
                <a:extLst>
                  <a:ext uri="{FF2B5EF4-FFF2-40B4-BE49-F238E27FC236}">
                    <a16:creationId xmlns:a16="http://schemas.microsoft.com/office/drawing/2014/main" id="{19BA6F26-FA0E-025C-4876-41E9197A4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645323" y="2001740"/>
                <a:ext cx="536772" cy="970961"/>
              </a:xfrm>
              <a:prstGeom prst="rect">
                <a:avLst/>
              </a:prstGeom>
            </p:spPr>
          </p:pic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59696E-DC4E-76FD-4B77-BFBB189FE932}"/>
              </a:ext>
            </a:extLst>
          </p:cNvPr>
          <p:cNvGrpSpPr/>
          <p:nvPr/>
        </p:nvGrpSpPr>
        <p:grpSpPr>
          <a:xfrm>
            <a:off x="379684" y="5022956"/>
            <a:ext cx="2068318" cy="870813"/>
            <a:chOff x="379684" y="5022956"/>
            <a:chExt cx="2068318" cy="870813"/>
          </a:xfrm>
        </p:grpSpPr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3ADBC2D8-1C1B-31D2-7BA9-D7F8870A249C}"/>
                </a:ext>
              </a:extLst>
            </p:cNvPr>
            <p:cNvSpPr txBox="1"/>
            <p:nvPr/>
          </p:nvSpPr>
          <p:spPr>
            <a:xfrm>
              <a:off x="1046890" y="5247438"/>
              <a:ext cx="1042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Todas las mujeres</a:t>
              </a:r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5A5F6F00-735C-81BD-0358-EDBDCD48B0F8}"/>
                </a:ext>
              </a:extLst>
            </p:cNvPr>
            <p:cNvSpPr/>
            <p:nvPr/>
          </p:nvSpPr>
          <p:spPr>
            <a:xfrm>
              <a:off x="379684" y="5022956"/>
              <a:ext cx="2068318" cy="144966"/>
            </a:xfrm>
            <a:prstGeom prst="rect">
              <a:avLst/>
            </a:prstGeom>
            <a:solidFill>
              <a:srgbClr val="6CB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F3BD2349-210D-2E99-0611-9D31BCE3E973}"/>
              </a:ext>
            </a:extLst>
          </p:cNvPr>
          <p:cNvGrpSpPr/>
          <p:nvPr/>
        </p:nvGrpSpPr>
        <p:grpSpPr>
          <a:xfrm>
            <a:off x="2436314" y="5022956"/>
            <a:ext cx="2364248" cy="710920"/>
            <a:chOff x="2436314" y="5022956"/>
            <a:chExt cx="2364248" cy="710920"/>
          </a:xfrm>
        </p:grpSpPr>
        <p:sp>
          <p:nvSpPr>
            <p:cNvPr id="199" name="CuadroTexto 198">
              <a:extLst>
                <a:ext uri="{FF2B5EF4-FFF2-40B4-BE49-F238E27FC236}">
                  <a16:creationId xmlns:a16="http://schemas.microsoft.com/office/drawing/2014/main" id="{5BBE7E58-34B1-520B-B964-09A5A461A6B4}"/>
                </a:ext>
              </a:extLst>
            </p:cNvPr>
            <p:cNvSpPr txBox="1"/>
            <p:nvPr/>
          </p:nvSpPr>
          <p:spPr>
            <a:xfrm>
              <a:off x="3147203" y="5364544"/>
              <a:ext cx="1042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>
                  <a:solidFill>
                    <a:srgbClr val="951B81"/>
                  </a:solidFill>
                </a:rPr>
                <a:t>VPH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CDDDD227-BB49-B02E-FFD7-87876AB2EEDD}"/>
                </a:ext>
              </a:extLst>
            </p:cNvPr>
            <p:cNvSpPr/>
            <p:nvPr/>
          </p:nvSpPr>
          <p:spPr>
            <a:xfrm>
              <a:off x="2436314" y="5022956"/>
              <a:ext cx="2364248" cy="144966"/>
            </a:xfrm>
            <a:prstGeom prst="rect">
              <a:avLst/>
            </a:prstGeom>
            <a:solidFill>
              <a:srgbClr val="4DA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F9840F91-9ED3-EE2A-3169-E92FF02C3E44}"/>
              </a:ext>
            </a:extLst>
          </p:cNvPr>
          <p:cNvGrpSpPr/>
          <p:nvPr/>
        </p:nvGrpSpPr>
        <p:grpSpPr>
          <a:xfrm>
            <a:off x="4800562" y="5022956"/>
            <a:ext cx="2364248" cy="849419"/>
            <a:chOff x="4800562" y="5022956"/>
            <a:chExt cx="2364248" cy="849419"/>
          </a:xfrm>
        </p:grpSpPr>
        <p:sp>
          <p:nvSpPr>
            <p:cNvPr id="200" name="CuadroTexto 199">
              <a:extLst>
                <a:ext uri="{FF2B5EF4-FFF2-40B4-BE49-F238E27FC236}">
                  <a16:creationId xmlns:a16="http://schemas.microsoft.com/office/drawing/2014/main" id="{BAFE3527-D495-F2D9-A551-5284E69BF6AD}"/>
                </a:ext>
              </a:extLst>
            </p:cNvPr>
            <p:cNvSpPr txBox="1"/>
            <p:nvPr/>
          </p:nvSpPr>
          <p:spPr>
            <a:xfrm>
              <a:off x="5350963" y="5226044"/>
              <a:ext cx="1384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>
                  <a:solidFill>
                    <a:srgbClr val="951B81"/>
                  </a:solidFill>
                </a:rPr>
                <a:t>Persistencia VPH</a:t>
              </a: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8F9CF741-D18E-C0CA-03FA-2F2227B5450E}"/>
                </a:ext>
              </a:extLst>
            </p:cNvPr>
            <p:cNvSpPr/>
            <p:nvPr/>
          </p:nvSpPr>
          <p:spPr>
            <a:xfrm>
              <a:off x="4800562" y="5022956"/>
              <a:ext cx="2364248" cy="144966"/>
            </a:xfrm>
            <a:prstGeom prst="rect">
              <a:avLst/>
            </a:prstGeom>
            <a:solidFill>
              <a:srgbClr val="398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23E02152-A327-5ECD-6C17-3CF3C67D47AD}"/>
              </a:ext>
            </a:extLst>
          </p:cNvPr>
          <p:cNvGrpSpPr/>
          <p:nvPr/>
        </p:nvGrpSpPr>
        <p:grpSpPr>
          <a:xfrm>
            <a:off x="7164810" y="5022956"/>
            <a:ext cx="2364248" cy="598819"/>
            <a:chOff x="7164810" y="5022956"/>
            <a:chExt cx="2364248" cy="598819"/>
          </a:xfrm>
        </p:grpSpPr>
        <p:sp>
          <p:nvSpPr>
            <p:cNvPr id="201" name="CuadroTexto 200">
              <a:extLst>
                <a:ext uri="{FF2B5EF4-FFF2-40B4-BE49-F238E27FC236}">
                  <a16:creationId xmlns:a16="http://schemas.microsoft.com/office/drawing/2014/main" id="{7D1AE261-9E41-BDE9-2F87-80C0DB081A27}"/>
                </a:ext>
              </a:extLst>
            </p:cNvPr>
            <p:cNvSpPr txBox="1"/>
            <p:nvPr/>
          </p:nvSpPr>
          <p:spPr>
            <a:xfrm>
              <a:off x="7741201" y="5252443"/>
              <a:ext cx="1211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Pre-cáncer</a:t>
              </a: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1D587AD4-72FB-CEC7-42CF-66785364A24B}"/>
                </a:ext>
              </a:extLst>
            </p:cNvPr>
            <p:cNvSpPr/>
            <p:nvPr/>
          </p:nvSpPr>
          <p:spPr>
            <a:xfrm>
              <a:off x="7164810" y="5022956"/>
              <a:ext cx="2364248" cy="144966"/>
            </a:xfrm>
            <a:prstGeom prst="rect">
              <a:avLst/>
            </a:prstGeom>
            <a:solidFill>
              <a:srgbClr val="296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A7474876-E00B-5F83-EF4D-CB1E8B828854}"/>
              </a:ext>
            </a:extLst>
          </p:cNvPr>
          <p:cNvGrpSpPr/>
          <p:nvPr/>
        </p:nvGrpSpPr>
        <p:grpSpPr>
          <a:xfrm>
            <a:off x="9529058" y="5022956"/>
            <a:ext cx="2364248" cy="591540"/>
            <a:chOff x="9529058" y="5022956"/>
            <a:chExt cx="2364248" cy="591540"/>
          </a:xfrm>
        </p:grpSpPr>
        <p:sp>
          <p:nvSpPr>
            <p:cNvPr id="202" name="CuadroTexto 201">
              <a:extLst>
                <a:ext uri="{FF2B5EF4-FFF2-40B4-BE49-F238E27FC236}">
                  <a16:creationId xmlns:a16="http://schemas.microsoft.com/office/drawing/2014/main" id="{E6DF0A9F-24A6-9A3C-BF54-0A44AAA1BD2D}"/>
                </a:ext>
              </a:extLst>
            </p:cNvPr>
            <p:cNvSpPr txBox="1"/>
            <p:nvPr/>
          </p:nvSpPr>
          <p:spPr>
            <a:xfrm>
              <a:off x="10068065" y="5245164"/>
              <a:ext cx="1211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Cáncer</a:t>
              </a: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1842CF67-7858-DBDB-4923-132AFAF2CDBC}"/>
                </a:ext>
              </a:extLst>
            </p:cNvPr>
            <p:cNvSpPr/>
            <p:nvPr/>
          </p:nvSpPr>
          <p:spPr>
            <a:xfrm>
              <a:off x="9529058" y="5022956"/>
              <a:ext cx="2364248" cy="144966"/>
            </a:xfrm>
            <a:prstGeom prst="rect">
              <a:avLst/>
            </a:prstGeom>
            <a:solidFill>
              <a:srgbClr val="1E4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3DC61942-81E7-71A8-0C07-4668DFBADEA5}"/>
              </a:ext>
            </a:extLst>
          </p:cNvPr>
          <p:cNvSpPr/>
          <p:nvPr/>
        </p:nvSpPr>
        <p:spPr>
          <a:xfrm>
            <a:off x="1799835" y="5963728"/>
            <a:ext cx="1292211" cy="646331"/>
          </a:xfrm>
          <a:prstGeom prst="roundRect">
            <a:avLst/>
          </a:prstGeom>
          <a:solidFill>
            <a:srgbClr val="4DA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Inicio de la vida sexual</a:t>
            </a: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437BC583-FAA6-85C5-A390-D9A5B5469248}"/>
              </a:ext>
            </a:extLst>
          </p:cNvPr>
          <p:cNvSpPr/>
          <p:nvPr/>
        </p:nvSpPr>
        <p:spPr>
          <a:xfrm>
            <a:off x="3896058" y="5961773"/>
            <a:ext cx="1809007" cy="751945"/>
          </a:xfrm>
          <a:prstGeom prst="roundRect">
            <a:avLst/>
          </a:prstGeom>
          <a:solidFill>
            <a:srgbClr val="398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El cuerpo controla el virus</a:t>
            </a:r>
          </a:p>
        </p:txBody>
      </p: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75715ACD-96B3-C250-7C6A-CAE5C91A2A1F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2445940" y="5226044"/>
            <a:ext cx="1" cy="737684"/>
          </a:xfrm>
          <a:prstGeom prst="straightConnector1">
            <a:avLst/>
          </a:prstGeom>
          <a:ln w="38100">
            <a:solidFill>
              <a:srgbClr val="6CB9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629A6AC1-9010-BBD1-3B64-B29A75167E8E}"/>
              </a:ext>
            </a:extLst>
          </p:cNvPr>
          <p:cNvCxnSpPr>
            <a:cxnSpLocks/>
          </p:cNvCxnSpPr>
          <p:nvPr/>
        </p:nvCxnSpPr>
        <p:spPr>
          <a:xfrm flipV="1">
            <a:off x="4800562" y="5252443"/>
            <a:ext cx="0" cy="751945"/>
          </a:xfrm>
          <a:prstGeom prst="straightConnector1">
            <a:avLst/>
          </a:prstGeom>
          <a:ln w="38100">
            <a:solidFill>
              <a:srgbClr val="398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Gráfico 96">
            <a:extLst>
              <a:ext uri="{FF2B5EF4-FFF2-40B4-BE49-F238E27FC236}">
                <a16:creationId xmlns:a16="http://schemas.microsoft.com/office/drawing/2014/main" id="{D8A1DD80-94F9-6B84-7D8C-12C6D1855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5341"/>
          <a:stretch/>
        </p:blipFill>
        <p:spPr>
          <a:xfrm>
            <a:off x="2760068" y="2391558"/>
            <a:ext cx="1912669" cy="1947818"/>
          </a:xfrm>
          <a:prstGeom prst="rect">
            <a:avLst/>
          </a:prstGeom>
        </p:spPr>
      </p:pic>
      <p:pic>
        <p:nvPicPr>
          <p:cNvPr id="103" name="Gráfico 102">
            <a:extLst>
              <a:ext uri="{FF2B5EF4-FFF2-40B4-BE49-F238E27FC236}">
                <a16:creationId xmlns:a16="http://schemas.microsoft.com/office/drawing/2014/main" id="{30FAA161-A979-69A1-9A07-636DFCE127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5499"/>
          <a:stretch/>
        </p:blipFill>
        <p:spPr>
          <a:xfrm>
            <a:off x="5081010" y="2393786"/>
            <a:ext cx="1912668" cy="19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7617 -7.40741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CEE3CF3-643E-D1BA-57C4-A7EEFFDFFB63}"/>
              </a:ext>
            </a:extLst>
          </p:cNvPr>
          <p:cNvSpPr/>
          <p:nvPr/>
        </p:nvSpPr>
        <p:spPr>
          <a:xfrm>
            <a:off x="5610386" y="433954"/>
            <a:ext cx="6581614" cy="743918"/>
          </a:xfrm>
          <a:prstGeom prst="rect">
            <a:avLst/>
          </a:prstGeom>
          <a:solidFill>
            <a:srgbClr val="AA82B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200" b="1" dirty="0"/>
              <a:t>4. TRANSMISIÓN Y SÍNTOMAS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F1598C-B0A9-0ADD-C447-C307C9E7735A}"/>
              </a:ext>
            </a:extLst>
          </p:cNvPr>
          <p:cNvSpPr txBox="1"/>
          <p:nvPr/>
        </p:nvSpPr>
        <p:spPr>
          <a:xfrm>
            <a:off x="1138735" y="2141658"/>
            <a:ext cx="5800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i="0" dirty="0">
                <a:solidFill>
                  <a:srgbClr val="000000"/>
                </a:solidFill>
                <a:effectLst/>
              </a:rPr>
              <a:t>Relaciones sexuales orales, vaginales o anales con una persona que tenga el virus.</a:t>
            </a:r>
          </a:p>
          <a:p>
            <a:endParaRPr lang="es-MX" sz="2400" dirty="0">
              <a:solidFill>
                <a:srgbClr val="000000"/>
              </a:solidFill>
            </a:endParaRPr>
          </a:p>
          <a:p>
            <a:r>
              <a:rPr lang="es-MX" sz="2400" b="1" i="0" dirty="0">
                <a:solidFill>
                  <a:srgbClr val="000000"/>
                </a:solidFill>
                <a:effectLst/>
              </a:rPr>
              <a:t>Toda persona sexualmente activa 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puede contraer el VPH, incluso si tiene relaciones sexuales con una </a:t>
            </a:r>
            <a:r>
              <a:rPr lang="es-MX" sz="2400" b="0" i="0" u="sng" dirty="0">
                <a:solidFill>
                  <a:srgbClr val="000000"/>
                </a:solidFill>
                <a:effectLst/>
              </a:rPr>
              <a:t>sola persona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.  </a:t>
            </a:r>
          </a:p>
          <a:p>
            <a:endParaRPr lang="es-MX" sz="2400" dirty="0">
              <a:solidFill>
                <a:srgbClr val="000000"/>
              </a:solidFill>
            </a:endParaRPr>
          </a:p>
          <a:p>
            <a:endParaRPr lang="es-MX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87D99298-EE45-E67B-CDCF-8EB359280A3C}"/>
              </a:ext>
            </a:extLst>
          </p:cNvPr>
          <p:cNvSpPr/>
          <p:nvPr/>
        </p:nvSpPr>
        <p:spPr>
          <a:xfrm rot="19876065">
            <a:off x="829268" y="2236164"/>
            <a:ext cx="264835" cy="253525"/>
          </a:xfrm>
          <a:custGeom>
            <a:avLst/>
            <a:gdLst>
              <a:gd name="connsiteX0" fmla="*/ 252488 w 253337"/>
              <a:gd name="connsiteY0" fmla="*/ 91810 h 242518"/>
              <a:gd name="connsiteX1" fmla="*/ 180804 w 253337"/>
              <a:gd name="connsiteY1" fmla="*/ 85288 h 242518"/>
              <a:gd name="connsiteX2" fmla="*/ 151112 w 253337"/>
              <a:gd name="connsiteY2" fmla="*/ 98705 h 242518"/>
              <a:gd name="connsiteX3" fmla="*/ 154777 w 253337"/>
              <a:gd name="connsiteY3" fmla="*/ 66217 h 242518"/>
              <a:gd name="connsiteX4" fmla="*/ 126513 w 253337"/>
              <a:gd name="connsiteY4" fmla="*/ 0 h 242518"/>
              <a:gd name="connsiteX5" fmla="*/ 98250 w 253337"/>
              <a:gd name="connsiteY5" fmla="*/ 66217 h 242518"/>
              <a:gd name="connsiteX6" fmla="*/ 101791 w 253337"/>
              <a:gd name="connsiteY6" fmla="*/ 98270 h 242518"/>
              <a:gd name="connsiteX7" fmla="*/ 72285 w 253337"/>
              <a:gd name="connsiteY7" fmla="*/ 84977 h 242518"/>
              <a:gd name="connsiteX8" fmla="*/ 601 w 253337"/>
              <a:gd name="connsiteY8" fmla="*/ 91499 h 242518"/>
              <a:gd name="connsiteX9" fmla="*/ 54892 w 253337"/>
              <a:gd name="connsiteY9" fmla="*/ 138771 h 242518"/>
              <a:gd name="connsiteX10" fmla="*/ 86634 w 253337"/>
              <a:gd name="connsiteY10" fmla="*/ 145293 h 242518"/>
              <a:gd name="connsiteX11" fmla="*/ 64706 w 253337"/>
              <a:gd name="connsiteY11" fmla="*/ 169581 h 242518"/>
              <a:gd name="connsiteX12" fmla="*/ 49053 w 253337"/>
              <a:gd name="connsiteY12" fmla="*/ 239836 h 242518"/>
              <a:gd name="connsiteX13" fmla="*/ 110673 w 253337"/>
              <a:gd name="connsiteY13" fmla="*/ 202566 h 242518"/>
              <a:gd name="connsiteX14" fmla="*/ 126389 w 253337"/>
              <a:gd name="connsiteY14" fmla="*/ 174737 h 242518"/>
              <a:gd name="connsiteX15" fmla="*/ 142229 w 253337"/>
              <a:gd name="connsiteY15" fmla="*/ 202752 h 242518"/>
              <a:gd name="connsiteX16" fmla="*/ 203850 w 253337"/>
              <a:gd name="connsiteY16" fmla="*/ 240023 h 242518"/>
              <a:gd name="connsiteX17" fmla="*/ 188196 w 253337"/>
              <a:gd name="connsiteY17" fmla="*/ 169767 h 242518"/>
              <a:gd name="connsiteX18" fmla="*/ 166455 w 253337"/>
              <a:gd name="connsiteY18" fmla="*/ 145666 h 242518"/>
              <a:gd name="connsiteX19" fmla="*/ 198446 w 253337"/>
              <a:gd name="connsiteY19" fmla="*/ 139143 h 242518"/>
              <a:gd name="connsiteX20" fmla="*/ 252736 w 253337"/>
              <a:gd name="connsiteY20" fmla="*/ 91872 h 242518"/>
              <a:gd name="connsiteX21" fmla="*/ 126451 w 253337"/>
              <a:gd name="connsiteY21" fmla="*/ 132373 h 242518"/>
              <a:gd name="connsiteX22" fmla="*/ 126451 w 253337"/>
              <a:gd name="connsiteY22" fmla="*/ 132373 h 242518"/>
              <a:gd name="connsiteX23" fmla="*/ 126389 w 253337"/>
              <a:gd name="connsiteY23" fmla="*/ 132373 h 242518"/>
              <a:gd name="connsiteX24" fmla="*/ 126389 w 253337"/>
              <a:gd name="connsiteY24" fmla="*/ 132373 h 242518"/>
              <a:gd name="connsiteX25" fmla="*/ 126389 w 253337"/>
              <a:gd name="connsiteY25" fmla="*/ 132373 h 242518"/>
              <a:gd name="connsiteX26" fmla="*/ 126389 w 253337"/>
              <a:gd name="connsiteY26" fmla="*/ 132373 h 2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3337" h="242518">
                <a:moveTo>
                  <a:pt x="252488" y="91810"/>
                </a:moveTo>
                <a:cubicBezTo>
                  <a:pt x="247705" y="76964"/>
                  <a:pt x="215590" y="74044"/>
                  <a:pt x="180804" y="85288"/>
                </a:cubicBezTo>
                <a:cubicBezTo>
                  <a:pt x="169623" y="88890"/>
                  <a:pt x="159498" y="93549"/>
                  <a:pt x="151112" y="98705"/>
                </a:cubicBezTo>
                <a:cubicBezTo>
                  <a:pt x="153410" y="89077"/>
                  <a:pt x="154777" y="78020"/>
                  <a:pt x="154777" y="66217"/>
                </a:cubicBezTo>
                <a:cubicBezTo>
                  <a:pt x="154777" y="29630"/>
                  <a:pt x="142105" y="0"/>
                  <a:pt x="126513" y="0"/>
                </a:cubicBezTo>
                <a:cubicBezTo>
                  <a:pt x="110922" y="0"/>
                  <a:pt x="98250" y="29630"/>
                  <a:pt x="98250" y="66217"/>
                </a:cubicBezTo>
                <a:cubicBezTo>
                  <a:pt x="98250" y="77833"/>
                  <a:pt x="99554" y="88766"/>
                  <a:pt x="101791" y="98270"/>
                </a:cubicBezTo>
                <a:cubicBezTo>
                  <a:pt x="93405" y="93176"/>
                  <a:pt x="83404" y="88580"/>
                  <a:pt x="72285" y="84977"/>
                </a:cubicBezTo>
                <a:cubicBezTo>
                  <a:pt x="37499" y="73734"/>
                  <a:pt x="5384" y="76653"/>
                  <a:pt x="601" y="91499"/>
                </a:cubicBezTo>
                <a:cubicBezTo>
                  <a:pt x="-4182" y="106345"/>
                  <a:pt x="20106" y="127528"/>
                  <a:pt x="54892" y="138771"/>
                </a:cubicBezTo>
                <a:cubicBezTo>
                  <a:pt x="66011" y="142374"/>
                  <a:pt x="76881" y="144486"/>
                  <a:pt x="86634" y="145293"/>
                </a:cubicBezTo>
                <a:cubicBezTo>
                  <a:pt x="79118" y="151753"/>
                  <a:pt x="71601" y="159953"/>
                  <a:pt x="64706" y="169581"/>
                </a:cubicBezTo>
                <a:cubicBezTo>
                  <a:pt x="43338" y="199273"/>
                  <a:pt x="36381" y="230705"/>
                  <a:pt x="49053" y="239836"/>
                </a:cubicBezTo>
                <a:cubicBezTo>
                  <a:pt x="61725" y="248967"/>
                  <a:pt x="89305" y="232258"/>
                  <a:pt x="110673" y="202566"/>
                </a:cubicBezTo>
                <a:cubicBezTo>
                  <a:pt x="117382" y="193186"/>
                  <a:pt x="122724" y="183682"/>
                  <a:pt x="126389" y="174737"/>
                </a:cubicBezTo>
                <a:cubicBezTo>
                  <a:pt x="130116" y="183744"/>
                  <a:pt x="135458" y="193372"/>
                  <a:pt x="142229" y="202752"/>
                </a:cubicBezTo>
                <a:cubicBezTo>
                  <a:pt x="163598" y="232444"/>
                  <a:pt x="191178" y="249154"/>
                  <a:pt x="203850" y="240023"/>
                </a:cubicBezTo>
                <a:cubicBezTo>
                  <a:pt x="216522" y="230891"/>
                  <a:pt x="209503" y="199460"/>
                  <a:pt x="188196" y="169767"/>
                </a:cubicBezTo>
                <a:cubicBezTo>
                  <a:pt x="181363" y="160263"/>
                  <a:pt x="173909" y="152064"/>
                  <a:pt x="166455" y="145666"/>
                </a:cubicBezTo>
                <a:cubicBezTo>
                  <a:pt x="176270" y="144920"/>
                  <a:pt x="187202" y="142746"/>
                  <a:pt x="198446" y="139143"/>
                </a:cubicBezTo>
                <a:cubicBezTo>
                  <a:pt x="233232" y="127900"/>
                  <a:pt x="257520" y="106718"/>
                  <a:pt x="252736" y="91872"/>
                </a:cubicBezTo>
                <a:close/>
                <a:moveTo>
                  <a:pt x="126451" y="132373"/>
                </a:moveTo>
                <a:cubicBezTo>
                  <a:pt x="126451" y="132373"/>
                  <a:pt x="126451" y="132373"/>
                  <a:pt x="126451" y="132373"/>
                </a:cubicBezTo>
                <a:cubicBezTo>
                  <a:pt x="126451" y="132373"/>
                  <a:pt x="126451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lose/>
              </a:path>
            </a:pathLst>
          </a:custGeom>
          <a:solidFill>
            <a:srgbClr val="3D8F9E"/>
          </a:solidFill>
          <a:ln w="62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DDC634E-8964-8F72-4BA8-E84815A4B58D}"/>
              </a:ext>
            </a:extLst>
          </p:cNvPr>
          <p:cNvSpPr/>
          <p:nvPr/>
        </p:nvSpPr>
        <p:spPr>
          <a:xfrm rot="19876065">
            <a:off x="794906" y="3349526"/>
            <a:ext cx="264835" cy="253525"/>
          </a:xfrm>
          <a:custGeom>
            <a:avLst/>
            <a:gdLst>
              <a:gd name="connsiteX0" fmla="*/ 252488 w 253337"/>
              <a:gd name="connsiteY0" fmla="*/ 91810 h 242518"/>
              <a:gd name="connsiteX1" fmla="*/ 180804 w 253337"/>
              <a:gd name="connsiteY1" fmla="*/ 85288 h 242518"/>
              <a:gd name="connsiteX2" fmla="*/ 151112 w 253337"/>
              <a:gd name="connsiteY2" fmla="*/ 98705 h 242518"/>
              <a:gd name="connsiteX3" fmla="*/ 154777 w 253337"/>
              <a:gd name="connsiteY3" fmla="*/ 66217 h 242518"/>
              <a:gd name="connsiteX4" fmla="*/ 126513 w 253337"/>
              <a:gd name="connsiteY4" fmla="*/ 0 h 242518"/>
              <a:gd name="connsiteX5" fmla="*/ 98250 w 253337"/>
              <a:gd name="connsiteY5" fmla="*/ 66217 h 242518"/>
              <a:gd name="connsiteX6" fmla="*/ 101791 w 253337"/>
              <a:gd name="connsiteY6" fmla="*/ 98270 h 242518"/>
              <a:gd name="connsiteX7" fmla="*/ 72285 w 253337"/>
              <a:gd name="connsiteY7" fmla="*/ 84977 h 242518"/>
              <a:gd name="connsiteX8" fmla="*/ 601 w 253337"/>
              <a:gd name="connsiteY8" fmla="*/ 91499 h 242518"/>
              <a:gd name="connsiteX9" fmla="*/ 54892 w 253337"/>
              <a:gd name="connsiteY9" fmla="*/ 138771 h 242518"/>
              <a:gd name="connsiteX10" fmla="*/ 86634 w 253337"/>
              <a:gd name="connsiteY10" fmla="*/ 145293 h 242518"/>
              <a:gd name="connsiteX11" fmla="*/ 64706 w 253337"/>
              <a:gd name="connsiteY11" fmla="*/ 169581 h 242518"/>
              <a:gd name="connsiteX12" fmla="*/ 49053 w 253337"/>
              <a:gd name="connsiteY12" fmla="*/ 239836 h 242518"/>
              <a:gd name="connsiteX13" fmla="*/ 110673 w 253337"/>
              <a:gd name="connsiteY13" fmla="*/ 202566 h 242518"/>
              <a:gd name="connsiteX14" fmla="*/ 126389 w 253337"/>
              <a:gd name="connsiteY14" fmla="*/ 174737 h 242518"/>
              <a:gd name="connsiteX15" fmla="*/ 142229 w 253337"/>
              <a:gd name="connsiteY15" fmla="*/ 202752 h 242518"/>
              <a:gd name="connsiteX16" fmla="*/ 203850 w 253337"/>
              <a:gd name="connsiteY16" fmla="*/ 240023 h 242518"/>
              <a:gd name="connsiteX17" fmla="*/ 188196 w 253337"/>
              <a:gd name="connsiteY17" fmla="*/ 169767 h 242518"/>
              <a:gd name="connsiteX18" fmla="*/ 166455 w 253337"/>
              <a:gd name="connsiteY18" fmla="*/ 145666 h 242518"/>
              <a:gd name="connsiteX19" fmla="*/ 198446 w 253337"/>
              <a:gd name="connsiteY19" fmla="*/ 139143 h 242518"/>
              <a:gd name="connsiteX20" fmla="*/ 252736 w 253337"/>
              <a:gd name="connsiteY20" fmla="*/ 91872 h 242518"/>
              <a:gd name="connsiteX21" fmla="*/ 126451 w 253337"/>
              <a:gd name="connsiteY21" fmla="*/ 132373 h 242518"/>
              <a:gd name="connsiteX22" fmla="*/ 126451 w 253337"/>
              <a:gd name="connsiteY22" fmla="*/ 132373 h 242518"/>
              <a:gd name="connsiteX23" fmla="*/ 126389 w 253337"/>
              <a:gd name="connsiteY23" fmla="*/ 132373 h 242518"/>
              <a:gd name="connsiteX24" fmla="*/ 126389 w 253337"/>
              <a:gd name="connsiteY24" fmla="*/ 132373 h 242518"/>
              <a:gd name="connsiteX25" fmla="*/ 126389 w 253337"/>
              <a:gd name="connsiteY25" fmla="*/ 132373 h 242518"/>
              <a:gd name="connsiteX26" fmla="*/ 126389 w 253337"/>
              <a:gd name="connsiteY26" fmla="*/ 132373 h 2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3337" h="242518">
                <a:moveTo>
                  <a:pt x="252488" y="91810"/>
                </a:moveTo>
                <a:cubicBezTo>
                  <a:pt x="247705" y="76964"/>
                  <a:pt x="215590" y="74044"/>
                  <a:pt x="180804" y="85288"/>
                </a:cubicBezTo>
                <a:cubicBezTo>
                  <a:pt x="169623" y="88890"/>
                  <a:pt x="159498" y="93549"/>
                  <a:pt x="151112" y="98705"/>
                </a:cubicBezTo>
                <a:cubicBezTo>
                  <a:pt x="153410" y="89077"/>
                  <a:pt x="154777" y="78020"/>
                  <a:pt x="154777" y="66217"/>
                </a:cubicBezTo>
                <a:cubicBezTo>
                  <a:pt x="154777" y="29630"/>
                  <a:pt x="142105" y="0"/>
                  <a:pt x="126513" y="0"/>
                </a:cubicBezTo>
                <a:cubicBezTo>
                  <a:pt x="110922" y="0"/>
                  <a:pt x="98250" y="29630"/>
                  <a:pt x="98250" y="66217"/>
                </a:cubicBezTo>
                <a:cubicBezTo>
                  <a:pt x="98250" y="77833"/>
                  <a:pt x="99554" y="88766"/>
                  <a:pt x="101791" y="98270"/>
                </a:cubicBezTo>
                <a:cubicBezTo>
                  <a:pt x="93405" y="93176"/>
                  <a:pt x="83404" y="88580"/>
                  <a:pt x="72285" y="84977"/>
                </a:cubicBezTo>
                <a:cubicBezTo>
                  <a:pt x="37499" y="73734"/>
                  <a:pt x="5384" y="76653"/>
                  <a:pt x="601" y="91499"/>
                </a:cubicBezTo>
                <a:cubicBezTo>
                  <a:pt x="-4182" y="106345"/>
                  <a:pt x="20106" y="127528"/>
                  <a:pt x="54892" y="138771"/>
                </a:cubicBezTo>
                <a:cubicBezTo>
                  <a:pt x="66011" y="142374"/>
                  <a:pt x="76881" y="144486"/>
                  <a:pt x="86634" y="145293"/>
                </a:cubicBezTo>
                <a:cubicBezTo>
                  <a:pt x="79118" y="151753"/>
                  <a:pt x="71601" y="159953"/>
                  <a:pt x="64706" y="169581"/>
                </a:cubicBezTo>
                <a:cubicBezTo>
                  <a:pt x="43338" y="199273"/>
                  <a:pt x="36381" y="230705"/>
                  <a:pt x="49053" y="239836"/>
                </a:cubicBezTo>
                <a:cubicBezTo>
                  <a:pt x="61725" y="248967"/>
                  <a:pt x="89305" y="232258"/>
                  <a:pt x="110673" y="202566"/>
                </a:cubicBezTo>
                <a:cubicBezTo>
                  <a:pt x="117382" y="193186"/>
                  <a:pt x="122724" y="183682"/>
                  <a:pt x="126389" y="174737"/>
                </a:cubicBezTo>
                <a:cubicBezTo>
                  <a:pt x="130116" y="183744"/>
                  <a:pt x="135458" y="193372"/>
                  <a:pt x="142229" y="202752"/>
                </a:cubicBezTo>
                <a:cubicBezTo>
                  <a:pt x="163598" y="232444"/>
                  <a:pt x="191178" y="249154"/>
                  <a:pt x="203850" y="240023"/>
                </a:cubicBezTo>
                <a:cubicBezTo>
                  <a:pt x="216522" y="230891"/>
                  <a:pt x="209503" y="199460"/>
                  <a:pt x="188196" y="169767"/>
                </a:cubicBezTo>
                <a:cubicBezTo>
                  <a:pt x="181363" y="160263"/>
                  <a:pt x="173909" y="152064"/>
                  <a:pt x="166455" y="145666"/>
                </a:cubicBezTo>
                <a:cubicBezTo>
                  <a:pt x="176270" y="144920"/>
                  <a:pt x="187202" y="142746"/>
                  <a:pt x="198446" y="139143"/>
                </a:cubicBezTo>
                <a:cubicBezTo>
                  <a:pt x="233232" y="127900"/>
                  <a:pt x="257520" y="106718"/>
                  <a:pt x="252736" y="91872"/>
                </a:cubicBezTo>
                <a:close/>
                <a:moveTo>
                  <a:pt x="126451" y="132373"/>
                </a:moveTo>
                <a:cubicBezTo>
                  <a:pt x="126451" y="132373"/>
                  <a:pt x="126451" y="132373"/>
                  <a:pt x="126451" y="132373"/>
                </a:cubicBezTo>
                <a:cubicBezTo>
                  <a:pt x="126451" y="132373"/>
                  <a:pt x="126451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lose/>
              </a:path>
            </a:pathLst>
          </a:custGeom>
          <a:solidFill>
            <a:srgbClr val="3D8F9E"/>
          </a:solidFill>
          <a:ln w="62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CAF494-E3AC-6388-8DCF-99BD20B24ACC}"/>
              </a:ext>
            </a:extLst>
          </p:cNvPr>
          <p:cNvSpPr txBox="1"/>
          <p:nvPr/>
        </p:nvSpPr>
        <p:spPr>
          <a:xfrm>
            <a:off x="802637" y="1595209"/>
            <a:ext cx="492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0" dirty="0">
                <a:solidFill>
                  <a:srgbClr val="296069"/>
                </a:solidFill>
                <a:effectLst/>
              </a:rPr>
              <a:t>¿Cómo se transmite?</a:t>
            </a:r>
            <a:endParaRPr lang="es-PE" sz="2800" b="1" dirty="0">
              <a:solidFill>
                <a:srgbClr val="296069"/>
              </a:solidFill>
            </a:endParaRPr>
          </a:p>
        </p:txBody>
      </p:sp>
      <p:pic>
        <p:nvPicPr>
          <p:cNvPr id="2050" name="Picture 2" descr="Iconos de computadora romance amor, lovere, computadora, iconos png | PNGEgg">
            <a:extLst>
              <a:ext uri="{FF2B5EF4-FFF2-40B4-BE49-F238E27FC236}">
                <a16:creationId xmlns:a16="http://schemas.microsoft.com/office/drawing/2014/main" id="{0EBC9A44-D9AC-D52A-9319-7C829E76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3" b="93210" l="6889" r="93556">
                        <a14:foregroundMark x1="33111" y1="48889" x2="32778" y2="39630"/>
                        <a14:foregroundMark x1="34222" y1="34321" x2="44889" y2="38642"/>
                        <a14:foregroundMark x1="44889" y1="38642" x2="45667" y2="41235"/>
                        <a14:foregroundMark x1="47111" y1="42469" x2="44556" y2="55556"/>
                        <a14:foregroundMark x1="44556" y1="55556" x2="27778" y2="58272"/>
                        <a14:foregroundMark x1="27778" y1="58272" x2="23444" y2="47284"/>
                        <a14:foregroundMark x1="23444" y1="47284" x2="31000" y2="36543"/>
                        <a14:foregroundMark x1="31000" y1="36543" x2="33111" y2="35556"/>
                        <a14:foregroundMark x1="26222" y1="66049" x2="35778" y2="58148"/>
                        <a14:foregroundMark x1="35778" y1="58148" x2="45444" y2="67407"/>
                        <a14:foregroundMark x1="45444" y1="67407" x2="46000" y2="78272"/>
                        <a14:foregroundMark x1="42667" y1="76173" x2="40889" y2="74938"/>
                        <a14:foregroundMark x1="52556" y1="79506" x2="58333" y2="63704"/>
                        <a14:foregroundMark x1="58333" y1="63704" x2="70111" y2="62346"/>
                        <a14:foregroundMark x1="70111" y1="62346" x2="72667" y2="64815"/>
                        <a14:foregroundMark x1="59889" y1="63210" x2="51444" y2="73704"/>
                        <a14:foregroundMark x1="51444" y1="73704" x2="51444" y2="73704"/>
                        <a14:foregroundMark x1="6778" y1="31852" x2="6889" y2="51235"/>
                        <a14:foregroundMark x1="6889" y1="51235" x2="23667" y2="70864"/>
                        <a14:foregroundMark x1="21778" y1="71358" x2="50778" y2="93333"/>
                        <a14:foregroundMark x1="50778" y1="92469" x2="65444" y2="83580"/>
                        <a14:foregroundMark x1="72667" y1="76667" x2="89556" y2="53086"/>
                        <a14:foregroundMark x1="89556" y1="53086" x2="91000" y2="24938"/>
                        <a14:foregroundMark x1="92889" y1="30247" x2="92111" y2="43704"/>
                        <a14:foregroundMark x1="19667" y1="10741" x2="34444" y2="8025"/>
                        <a14:foregroundMark x1="34444" y1="8025" x2="37889" y2="9506"/>
                        <a14:foregroundMark x1="10111" y1="19259" x2="22667" y2="11728"/>
                        <a14:foregroundMark x1="22667" y1="11728" x2="37667" y2="13086"/>
                        <a14:foregroundMark x1="37667" y1="13086" x2="46778" y2="26173"/>
                        <a14:foregroundMark x1="46778" y1="26173" x2="47778" y2="30247"/>
                        <a14:foregroundMark x1="49667" y1="35062" x2="53222" y2="23457"/>
                        <a14:foregroundMark x1="53222" y1="23457" x2="67111" y2="8025"/>
                        <a14:foregroundMark x1="67111" y1="8025" x2="78556" y2="8519"/>
                        <a14:foregroundMark x1="78556" y1="8519" x2="89667" y2="20247"/>
                        <a14:foregroundMark x1="89667" y1="20247" x2="91778" y2="41235"/>
                        <a14:foregroundMark x1="93556" y1="35062" x2="92778" y2="47160"/>
                        <a14:foregroundMark x1="92778" y1="47160" x2="76778" y2="74568"/>
                        <a14:foregroundMark x1="30556" y1="36790" x2="22222" y2="47284"/>
                        <a14:foregroundMark x1="53667" y1="79012" x2="53333" y2="85926"/>
                        <a14:foregroundMark x1="47111" y1="83580" x2="47444" y2="76667"/>
                        <a14:foregroundMark x1="53667" y1="68519" x2="66111" y2="60370"/>
                        <a14:foregroundMark x1="66111" y1="60370" x2="74889" y2="67654"/>
                        <a14:foregroundMark x1="74889" y1="67654" x2="74889" y2="68519"/>
                        <a14:foregroundMark x1="69444" y1="61111" x2="56556" y2="57037"/>
                        <a14:foregroundMark x1="56556" y1="57037" x2="55222" y2="43210"/>
                        <a14:foregroundMark x1="55222" y1="43210" x2="64556" y2="34938"/>
                        <a14:foregroundMark x1="64556" y1="34938" x2="75222" y2="46914"/>
                        <a14:foregroundMark x1="75222" y1="46914" x2="68889" y2="61111"/>
                        <a14:foregroundMark x1="68889" y1="61111" x2="68333" y2="61605"/>
                        <a14:foregroundMark x1="63556" y1="35556" x2="49000" y2="44815"/>
                        <a14:foregroundMark x1="49000" y1="44815" x2="52222" y2="55062"/>
                        <a14:foregroundMark x1="55556" y1="55432" x2="56333" y2="38519"/>
                        <a14:foregroundMark x1="56333" y1="38519" x2="67444" y2="34568"/>
                        <a14:foregroundMark x1="67444" y1="34568" x2="72333" y2="40000"/>
                        <a14:foregroundMark x1="76000" y1="44444" x2="73222" y2="56296"/>
                        <a14:foregroundMark x1="73222" y1="56296" x2="71222" y2="58765"/>
                        <a14:foregroundMark x1="52889" y1="44074" x2="55667" y2="56296"/>
                        <a14:foregroundMark x1="55667" y1="56296" x2="56222" y2="56667"/>
                        <a14:foregroundMark x1="50333" y1="28642" x2="55111" y2="15556"/>
                        <a14:foregroundMark x1="55111" y1="15556" x2="65889" y2="6296"/>
                        <a14:foregroundMark x1="65889" y1="6296" x2="69444" y2="6173"/>
                        <a14:foregroundMark x1="24778" y1="6667" x2="34667" y2="6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20" y="2141658"/>
            <a:ext cx="2931994" cy="26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6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EC0D89-82B7-7956-9C21-6348DDE6482B}"/>
              </a:ext>
            </a:extLst>
          </p:cNvPr>
          <p:cNvSpPr/>
          <p:nvPr/>
        </p:nvSpPr>
        <p:spPr>
          <a:xfrm>
            <a:off x="9213807" y="1897381"/>
            <a:ext cx="1126353" cy="1123531"/>
          </a:xfrm>
          <a:prstGeom prst="ellipse">
            <a:avLst/>
          </a:prstGeom>
          <a:solidFill>
            <a:srgbClr val="4DA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EE3CF3-643E-D1BA-57C4-A7EEFFDFFB63}"/>
              </a:ext>
            </a:extLst>
          </p:cNvPr>
          <p:cNvSpPr/>
          <p:nvPr/>
        </p:nvSpPr>
        <p:spPr>
          <a:xfrm>
            <a:off x="5610386" y="433954"/>
            <a:ext cx="6581614" cy="743918"/>
          </a:xfrm>
          <a:prstGeom prst="rect">
            <a:avLst/>
          </a:prstGeom>
          <a:solidFill>
            <a:srgbClr val="AA82B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200" b="1" dirty="0"/>
              <a:t>4. TRANSMISIÓN Y SÍNTOMAS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EE1588-240B-117F-B06B-1A16DEBD9672}"/>
              </a:ext>
            </a:extLst>
          </p:cNvPr>
          <p:cNvSpPr txBox="1"/>
          <p:nvPr/>
        </p:nvSpPr>
        <p:spPr>
          <a:xfrm>
            <a:off x="1150387" y="2063069"/>
            <a:ext cx="4945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i="0" dirty="0">
                <a:solidFill>
                  <a:srgbClr val="333740"/>
                </a:solidFill>
                <a:effectLst/>
              </a:rPr>
              <a:t>La mayoría de las personas que tienen papiloma humano no tienen ningún síntoma, ni problemas de salud</a:t>
            </a:r>
            <a:r>
              <a:rPr lang="es-MX" sz="2400" dirty="0">
                <a:solidFill>
                  <a:srgbClr val="333740"/>
                </a:solidFill>
              </a:rPr>
              <a:t>.</a:t>
            </a:r>
          </a:p>
          <a:p>
            <a:endParaRPr lang="es-MX" sz="2400" dirty="0">
              <a:solidFill>
                <a:srgbClr val="333740"/>
              </a:solidFill>
            </a:endParaRPr>
          </a:p>
          <a:p>
            <a:r>
              <a:rPr lang="es-MX" sz="2400" b="0" i="0" dirty="0">
                <a:solidFill>
                  <a:srgbClr val="000000"/>
                </a:solidFill>
                <a:effectLst/>
              </a:rPr>
              <a:t>El VPH </a:t>
            </a:r>
            <a:r>
              <a:rPr lang="es-MX" sz="2400" b="1" i="0" dirty="0">
                <a:solidFill>
                  <a:srgbClr val="000000"/>
                </a:solidFill>
                <a:effectLst/>
              </a:rPr>
              <a:t>puede transmitirse 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incluso cuando la </a:t>
            </a:r>
            <a:r>
              <a:rPr lang="es-MX" sz="2400" b="1" i="0" dirty="0">
                <a:solidFill>
                  <a:srgbClr val="000000"/>
                </a:solidFill>
                <a:effectLst/>
              </a:rPr>
              <a:t>persona infectada </a:t>
            </a:r>
            <a:r>
              <a:rPr lang="es-MX" sz="2400" b="0" i="0" dirty="0">
                <a:solidFill>
                  <a:srgbClr val="000000"/>
                </a:solidFill>
                <a:effectLst/>
              </a:rPr>
              <a:t>no presenta signos ni síntomas.</a:t>
            </a:r>
            <a:endParaRPr lang="es-P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MX" sz="2400" dirty="0">
              <a:solidFill>
                <a:srgbClr val="333740"/>
              </a:solidFill>
            </a:endParaRPr>
          </a:p>
          <a:p>
            <a:endParaRPr lang="es-MX" sz="2400" b="0" i="0" dirty="0">
              <a:solidFill>
                <a:srgbClr val="333740"/>
              </a:solidFill>
              <a:effectLst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F3EFAA9E-5ADC-D769-F1C3-6157E019C1C1}"/>
              </a:ext>
            </a:extLst>
          </p:cNvPr>
          <p:cNvSpPr/>
          <p:nvPr/>
        </p:nvSpPr>
        <p:spPr>
          <a:xfrm rot="19876065">
            <a:off x="840918" y="2157575"/>
            <a:ext cx="264835" cy="253525"/>
          </a:xfrm>
          <a:custGeom>
            <a:avLst/>
            <a:gdLst>
              <a:gd name="connsiteX0" fmla="*/ 252488 w 253337"/>
              <a:gd name="connsiteY0" fmla="*/ 91810 h 242518"/>
              <a:gd name="connsiteX1" fmla="*/ 180804 w 253337"/>
              <a:gd name="connsiteY1" fmla="*/ 85288 h 242518"/>
              <a:gd name="connsiteX2" fmla="*/ 151112 w 253337"/>
              <a:gd name="connsiteY2" fmla="*/ 98705 h 242518"/>
              <a:gd name="connsiteX3" fmla="*/ 154777 w 253337"/>
              <a:gd name="connsiteY3" fmla="*/ 66217 h 242518"/>
              <a:gd name="connsiteX4" fmla="*/ 126513 w 253337"/>
              <a:gd name="connsiteY4" fmla="*/ 0 h 242518"/>
              <a:gd name="connsiteX5" fmla="*/ 98250 w 253337"/>
              <a:gd name="connsiteY5" fmla="*/ 66217 h 242518"/>
              <a:gd name="connsiteX6" fmla="*/ 101791 w 253337"/>
              <a:gd name="connsiteY6" fmla="*/ 98270 h 242518"/>
              <a:gd name="connsiteX7" fmla="*/ 72285 w 253337"/>
              <a:gd name="connsiteY7" fmla="*/ 84977 h 242518"/>
              <a:gd name="connsiteX8" fmla="*/ 601 w 253337"/>
              <a:gd name="connsiteY8" fmla="*/ 91499 h 242518"/>
              <a:gd name="connsiteX9" fmla="*/ 54892 w 253337"/>
              <a:gd name="connsiteY9" fmla="*/ 138771 h 242518"/>
              <a:gd name="connsiteX10" fmla="*/ 86634 w 253337"/>
              <a:gd name="connsiteY10" fmla="*/ 145293 h 242518"/>
              <a:gd name="connsiteX11" fmla="*/ 64706 w 253337"/>
              <a:gd name="connsiteY11" fmla="*/ 169581 h 242518"/>
              <a:gd name="connsiteX12" fmla="*/ 49053 w 253337"/>
              <a:gd name="connsiteY12" fmla="*/ 239836 h 242518"/>
              <a:gd name="connsiteX13" fmla="*/ 110673 w 253337"/>
              <a:gd name="connsiteY13" fmla="*/ 202566 h 242518"/>
              <a:gd name="connsiteX14" fmla="*/ 126389 w 253337"/>
              <a:gd name="connsiteY14" fmla="*/ 174737 h 242518"/>
              <a:gd name="connsiteX15" fmla="*/ 142229 w 253337"/>
              <a:gd name="connsiteY15" fmla="*/ 202752 h 242518"/>
              <a:gd name="connsiteX16" fmla="*/ 203850 w 253337"/>
              <a:gd name="connsiteY16" fmla="*/ 240023 h 242518"/>
              <a:gd name="connsiteX17" fmla="*/ 188196 w 253337"/>
              <a:gd name="connsiteY17" fmla="*/ 169767 h 242518"/>
              <a:gd name="connsiteX18" fmla="*/ 166455 w 253337"/>
              <a:gd name="connsiteY18" fmla="*/ 145666 h 242518"/>
              <a:gd name="connsiteX19" fmla="*/ 198446 w 253337"/>
              <a:gd name="connsiteY19" fmla="*/ 139143 h 242518"/>
              <a:gd name="connsiteX20" fmla="*/ 252736 w 253337"/>
              <a:gd name="connsiteY20" fmla="*/ 91872 h 242518"/>
              <a:gd name="connsiteX21" fmla="*/ 126451 w 253337"/>
              <a:gd name="connsiteY21" fmla="*/ 132373 h 242518"/>
              <a:gd name="connsiteX22" fmla="*/ 126451 w 253337"/>
              <a:gd name="connsiteY22" fmla="*/ 132373 h 242518"/>
              <a:gd name="connsiteX23" fmla="*/ 126389 w 253337"/>
              <a:gd name="connsiteY23" fmla="*/ 132373 h 242518"/>
              <a:gd name="connsiteX24" fmla="*/ 126389 w 253337"/>
              <a:gd name="connsiteY24" fmla="*/ 132373 h 242518"/>
              <a:gd name="connsiteX25" fmla="*/ 126389 w 253337"/>
              <a:gd name="connsiteY25" fmla="*/ 132373 h 242518"/>
              <a:gd name="connsiteX26" fmla="*/ 126389 w 253337"/>
              <a:gd name="connsiteY26" fmla="*/ 132373 h 2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3337" h="242518">
                <a:moveTo>
                  <a:pt x="252488" y="91810"/>
                </a:moveTo>
                <a:cubicBezTo>
                  <a:pt x="247705" y="76964"/>
                  <a:pt x="215590" y="74044"/>
                  <a:pt x="180804" y="85288"/>
                </a:cubicBezTo>
                <a:cubicBezTo>
                  <a:pt x="169623" y="88890"/>
                  <a:pt x="159498" y="93549"/>
                  <a:pt x="151112" y="98705"/>
                </a:cubicBezTo>
                <a:cubicBezTo>
                  <a:pt x="153410" y="89077"/>
                  <a:pt x="154777" y="78020"/>
                  <a:pt x="154777" y="66217"/>
                </a:cubicBezTo>
                <a:cubicBezTo>
                  <a:pt x="154777" y="29630"/>
                  <a:pt x="142105" y="0"/>
                  <a:pt x="126513" y="0"/>
                </a:cubicBezTo>
                <a:cubicBezTo>
                  <a:pt x="110922" y="0"/>
                  <a:pt x="98250" y="29630"/>
                  <a:pt x="98250" y="66217"/>
                </a:cubicBezTo>
                <a:cubicBezTo>
                  <a:pt x="98250" y="77833"/>
                  <a:pt x="99554" y="88766"/>
                  <a:pt x="101791" y="98270"/>
                </a:cubicBezTo>
                <a:cubicBezTo>
                  <a:pt x="93405" y="93176"/>
                  <a:pt x="83404" y="88580"/>
                  <a:pt x="72285" y="84977"/>
                </a:cubicBezTo>
                <a:cubicBezTo>
                  <a:pt x="37499" y="73734"/>
                  <a:pt x="5384" y="76653"/>
                  <a:pt x="601" y="91499"/>
                </a:cubicBezTo>
                <a:cubicBezTo>
                  <a:pt x="-4182" y="106345"/>
                  <a:pt x="20106" y="127528"/>
                  <a:pt x="54892" y="138771"/>
                </a:cubicBezTo>
                <a:cubicBezTo>
                  <a:pt x="66011" y="142374"/>
                  <a:pt x="76881" y="144486"/>
                  <a:pt x="86634" y="145293"/>
                </a:cubicBezTo>
                <a:cubicBezTo>
                  <a:pt x="79118" y="151753"/>
                  <a:pt x="71601" y="159953"/>
                  <a:pt x="64706" y="169581"/>
                </a:cubicBezTo>
                <a:cubicBezTo>
                  <a:pt x="43338" y="199273"/>
                  <a:pt x="36381" y="230705"/>
                  <a:pt x="49053" y="239836"/>
                </a:cubicBezTo>
                <a:cubicBezTo>
                  <a:pt x="61725" y="248967"/>
                  <a:pt x="89305" y="232258"/>
                  <a:pt x="110673" y="202566"/>
                </a:cubicBezTo>
                <a:cubicBezTo>
                  <a:pt x="117382" y="193186"/>
                  <a:pt x="122724" y="183682"/>
                  <a:pt x="126389" y="174737"/>
                </a:cubicBezTo>
                <a:cubicBezTo>
                  <a:pt x="130116" y="183744"/>
                  <a:pt x="135458" y="193372"/>
                  <a:pt x="142229" y="202752"/>
                </a:cubicBezTo>
                <a:cubicBezTo>
                  <a:pt x="163598" y="232444"/>
                  <a:pt x="191178" y="249154"/>
                  <a:pt x="203850" y="240023"/>
                </a:cubicBezTo>
                <a:cubicBezTo>
                  <a:pt x="216522" y="230891"/>
                  <a:pt x="209503" y="199460"/>
                  <a:pt x="188196" y="169767"/>
                </a:cubicBezTo>
                <a:cubicBezTo>
                  <a:pt x="181363" y="160263"/>
                  <a:pt x="173909" y="152064"/>
                  <a:pt x="166455" y="145666"/>
                </a:cubicBezTo>
                <a:cubicBezTo>
                  <a:pt x="176270" y="144920"/>
                  <a:pt x="187202" y="142746"/>
                  <a:pt x="198446" y="139143"/>
                </a:cubicBezTo>
                <a:cubicBezTo>
                  <a:pt x="233232" y="127900"/>
                  <a:pt x="257520" y="106718"/>
                  <a:pt x="252736" y="91872"/>
                </a:cubicBezTo>
                <a:close/>
                <a:moveTo>
                  <a:pt x="126451" y="132373"/>
                </a:moveTo>
                <a:cubicBezTo>
                  <a:pt x="126451" y="132373"/>
                  <a:pt x="126451" y="132373"/>
                  <a:pt x="126451" y="132373"/>
                </a:cubicBezTo>
                <a:cubicBezTo>
                  <a:pt x="126451" y="132373"/>
                  <a:pt x="126451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lose/>
              </a:path>
            </a:pathLst>
          </a:custGeom>
          <a:solidFill>
            <a:srgbClr val="3D8F9E"/>
          </a:solidFill>
          <a:ln w="62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A675F6-3072-CB55-F650-E1D13DA5AE24}"/>
              </a:ext>
            </a:extLst>
          </p:cNvPr>
          <p:cNvSpPr txBox="1"/>
          <p:nvPr/>
        </p:nvSpPr>
        <p:spPr>
          <a:xfrm>
            <a:off x="826650" y="1528321"/>
            <a:ext cx="420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0" dirty="0">
                <a:solidFill>
                  <a:srgbClr val="296069"/>
                </a:solidFill>
                <a:effectLst/>
              </a:rPr>
              <a:t>¿Qué síntomas presenta?</a:t>
            </a:r>
            <a:endParaRPr lang="es-PE" sz="2800" b="1" dirty="0">
              <a:solidFill>
                <a:srgbClr val="296069"/>
              </a:solidFill>
            </a:endParaRPr>
          </a:p>
        </p:txBody>
      </p:sp>
      <p:pic>
        <p:nvPicPr>
          <p:cNvPr id="1026" name="Picture 2" descr="Iconos de computadora mujer, mujer, computadora, iconos, mujer png | PNGWing">
            <a:extLst>
              <a:ext uri="{FF2B5EF4-FFF2-40B4-BE49-F238E27FC236}">
                <a16:creationId xmlns:a16="http://schemas.microsoft.com/office/drawing/2014/main" id="{BE7B4882-7ED4-D076-6983-DE58057C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6" b="93043" l="10000" r="90000">
                        <a14:foregroundMark x1="44239" y1="25000" x2="44239" y2="25000"/>
                        <a14:foregroundMark x1="51087" y1="6196" x2="51087" y2="6196"/>
                        <a14:foregroundMark x1="53043" y1="93043" x2="53043" y2="9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58" y="210952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2F99EA62-1400-B89C-53EB-097305FB0E24}"/>
              </a:ext>
            </a:extLst>
          </p:cNvPr>
          <p:cNvSpPr/>
          <p:nvPr/>
        </p:nvSpPr>
        <p:spPr>
          <a:xfrm rot="19876065">
            <a:off x="840919" y="3644467"/>
            <a:ext cx="264835" cy="253525"/>
          </a:xfrm>
          <a:custGeom>
            <a:avLst/>
            <a:gdLst>
              <a:gd name="connsiteX0" fmla="*/ 252488 w 253337"/>
              <a:gd name="connsiteY0" fmla="*/ 91810 h 242518"/>
              <a:gd name="connsiteX1" fmla="*/ 180804 w 253337"/>
              <a:gd name="connsiteY1" fmla="*/ 85288 h 242518"/>
              <a:gd name="connsiteX2" fmla="*/ 151112 w 253337"/>
              <a:gd name="connsiteY2" fmla="*/ 98705 h 242518"/>
              <a:gd name="connsiteX3" fmla="*/ 154777 w 253337"/>
              <a:gd name="connsiteY3" fmla="*/ 66217 h 242518"/>
              <a:gd name="connsiteX4" fmla="*/ 126513 w 253337"/>
              <a:gd name="connsiteY4" fmla="*/ 0 h 242518"/>
              <a:gd name="connsiteX5" fmla="*/ 98250 w 253337"/>
              <a:gd name="connsiteY5" fmla="*/ 66217 h 242518"/>
              <a:gd name="connsiteX6" fmla="*/ 101791 w 253337"/>
              <a:gd name="connsiteY6" fmla="*/ 98270 h 242518"/>
              <a:gd name="connsiteX7" fmla="*/ 72285 w 253337"/>
              <a:gd name="connsiteY7" fmla="*/ 84977 h 242518"/>
              <a:gd name="connsiteX8" fmla="*/ 601 w 253337"/>
              <a:gd name="connsiteY8" fmla="*/ 91499 h 242518"/>
              <a:gd name="connsiteX9" fmla="*/ 54892 w 253337"/>
              <a:gd name="connsiteY9" fmla="*/ 138771 h 242518"/>
              <a:gd name="connsiteX10" fmla="*/ 86634 w 253337"/>
              <a:gd name="connsiteY10" fmla="*/ 145293 h 242518"/>
              <a:gd name="connsiteX11" fmla="*/ 64706 w 253337"/>
              <a:gd name="connsiteY11" fmla="*/ 169581 h 242518"/>
              <a:gd name="connsiteX12" fmla="*/ 49053 w 253337"/>
              <a:gd name="connsiteY12" fmla="*/ 239836 h 242518"/>
              <a:gd name="connsiteX13" fmla="*/ 110673 w 253337"/>
              <a:gd name="connsiteY13" fmla="*/ 202566 h 242518"/>
              <a:gd name="connsiteX14" fmla="*/ 126389 w 253337"/>
              <a:gd name="connsiteY14" fmla="*/ 174737 h 242518"/>
              <a:gd name="connsiteX15" fmla="*/ 142229 w 253337"/>
              <a:gd name="connsiteY15" fmla="*/ 202752 h 242518"/>
              <a:gd name="connsiteX16" fmla="*/ 203850 w 253337"/>
              <a:gd name="connsiteY16" fmla="*/ 240023 h 242518"/>
              <a:gd name="connsiteX17" fmla="*/ 188196 w 253337"/>
              <a:gd name="connsiteY17" fmla="*/ 169767 h 242518"/>
              <a:gd name="connsiteX18" fmla="*/ 166455 w 253337"/>
              <a:gd name="connsiteY18" fmla="*/ 145666 h 242518"/>
              <a:gd name="connsiteX19" fmla="*/ 198446 w 253337"/>
              <a:gd name="connsiteY19" fmla="*/ 139143 h 242518"/>
              <a:gd name="connsiteX20" fmla="*/ 252736 w 253337"/>
              <a:gd name="connsiteY20" fmla="*/ 91872 h 242518"/>
              <a:gd name="connsiteX21" fmla="*/ 126451 w 253337"/>
              <a:gd name="connsiteY21" fmla="*/ 132373 h 242518"/>
              <a:gd name="connsiteX22" fmla="*/ 126451 w 253337"/>
              <a:gd name="connsiteY22" fmla="*/ 132373 h 242518"/>
              <a:gd name="connsiteX23" fmla="*/ 126389 w 253337"/>
              <a:gd name="connsiteY23" fmla="*/ 132373 h 242518"/>
              <a:gd name="connsiteX24" fmla="*/ 126389 w 253337"/>
              <a:gd name="connsiteY24" fmla="*/ 132373 h 242518"/>
              <a:gd name="connsiteX25" fmla="*/ 126389 w 253337"/>
              <a:gd name="connsiteY25" fmla="*/ 132373 h 242518"/>
              <a:gd name="connsiteX26" fmla="*/ 126389 w 253337"/>
              <a:gd name="connsiteY26" fmla="*/ 132373 h 2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3337" h="242518">
                <a:moveTo>
                  <a:pt x="252488" y="91810"/>
                </a:moveTo>
                <a:cubicBezTo>
                  <a:pt x="247705" y="76964"/>
                  <a:pt x="215590" y="74044"/>
                  <a:pt x="180804" y="85288"/>
                </a:cubicBezTo>
                <a:cubicBezTo>
                  <a:pt x="169623" y="88890"/>
                  <a:pt x="159498" y="93549"/>
                  <a:pt x="151112" y="98705"/>
                </a:cubicBezTo>
                <a:cubicBezTo>
                  <a:pt x="153410" y="89077"/>
                  <a:pt x="154777" y="78020"/>
                  <a:pt x="154777" y="66217"/>
                </a:cubicBezTo>
                <a:cubicBezTo>
                  <a:pt x="154777" y="29630"/>
                  <a:pt x="142105" y="0"/>
                  <a:pt x="126513" y="0"/>
                </a:cubicBezTo>
                <a:cubicBezTo>
                  <a:pt x="110922" y="0"/>
                  <a:pt x="98250" y="29630"/>
                  <a:pt x="98250" y="66217"/>
                </a:cubicBezTo>
                <a:cubicBezTo>
                  <a:pt x="98250" y="77833"/>
                  <a:pt x="99554" y="88766"/>
                  <a:pt x="101791" y="98270"/>
                </a:cubicBezTo>
                <a:cubicBezTo>
                  <a:pt x="93405" y="93176"/>
                  <a:pt x="83404" y="88580"/>
                  <a:pt x="72285" y="84977"/>
                </a:cubicBezTo>
                <a:cubicBezTo>
                  <a:pt x="37499" y="73734"/>
                  <a:pt x="5384" y="76653"/>
                  <a:pt x="601" y="91499"/>
                </a:cubicBezTo>
                <a:cubicBezTo>
                  <a:pt x="-4182" y="106345"/>
                  <a:pt x="20106" y="127528"/>
                  <a:pt x="54892" y="138771"/>
                </a:cubicBezTo>
                <a:cubicBezTo>
                  <a:pt x="66011" y="142374"/>
                  <a:pt x="76881" y="144486"/>
                  <a:pt x="86634" y="145293"/>
                </a:cubicBezTo>
                <a:cubicBezTo>
                  <a:pt x="79118" y="151753"/>
                  <a:pt x="71601" y="159953"/>
                  <a:pt x="64706" y="169581"/>
                </a:cubicBezTo>
                <a:cubicBezTo>
                  <a:pt x="43338" y="199273"/>
                  <a:pt x="36381" y="230705"/>
                  <a:pt x="49053" y="239836"/>
                </a:cubicBezTo>
                <a:cubicBezTo>
                  <a:pt x="61725" y="248967"/>
                  <a:pt x="89305" y="232258"/>
                  <a:pt x="110673" y="202566"/>
                </a:cubicBezTo>
                <a:cubicBezTo>
                  <a:pt x="117382" y="193186"/>
                  <a:pt x="122724" y="183682"/>
                  <a:pt x="126389" y="174737"/>
                </a:cubicBezTo>
                <a:cubicBezTo>
                  <a:pt x="130116" y="183744"/>
                  <a:pt x="135458" y="193372"/>
                  <a:pt x="142229" y="202752"/>
                </a:cubicBezTo>
                <a:cubicBezTo>
                  <a:pt x="163598" y="232444"/>
                  <a:pt x="191178" y="249154"/>
                  <a:pt x="203850" y="240023"/>
                </a:cubicBezTo>
                <a:cubicBezTo>
                  <a:pt x="216522" y="230891"/>
                  <a:pt x="209503" y="199460"/>
                  <a:pt x="188196" y="169767"/>
                </a:cubicBezTo>
                <a:cubicBezTo>
                  <a:pt x="181363" y="160263"/>
                  <a:pt x="173909" y="152064"/>
                  <a:pt x="166455" y="145666"/>
                </a:cubicBezTo>
                <a:cubicBezTo>
                  <a:pt x="176270" y="144920"/>
                  <a:pt x="187202" y="142746"/>
                  <a:pt x="198446" y="139143"/>
                </a:cubicBezTo>
                <a:cubicBezTo>
                  <a:pt x="233232" y="127900"/>
                  <a:pt x="257520" y="106718"/>
                  <a:pt x="252736" y="91872"/>
                </a:cubicBezTo>
                <a:close/>
                <a:moveTo>
                  <a:pt x="126451" y="132373"/>
                </a:moveTo>
                <a:cubicBezTo>
                  <a:pt x="126451" y="132373"/>
                  <a:pt x="126451" y="132373"/>
                  <a:pt x="126451" y="132373"/>
                </a:cubicBezTo>
                <a:cubicBezTo>
                  <a:pt x="126451" y="132373"/>
                  <a:pt x="126451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ubicBezTo>
                  <a:pt x="126389" y="132373"/>
                  <a:pt x="126389" y="132373"/>
                  <a:pt x="126389" y="132373"/>
                </a:cubicBezTo>
                <a:close/>
              </a:path>
            </a:pathLst>
          </a:custGeom>
          <a:solidFill>
            <a:srgbClr val="3D8F9E"/>
          </a:solidFill>
          <a:ln w="62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pic>
        <p:nvPicPr>
          <p:cNvPr id="1028" name="Picture 4" descr="Iconos de computadora marca de verificación, s de un cheque, texto, Fondo  de escritorio, marca de verificación png | PNGWing">
            <a:extLst>
              <a:ext uri="{FF2B5EF4-FFF2-40B4-BE49-F238E27FC236}">
                <a16:creationId xmlns:a16="http://schemas.microsoft.com/office/drawing/2014/main" id="{E90B1689-484A-F82F-6C28-31D739D4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" b="96957" l="2500" r="96848">
                        <a14:foregroundMark x1="70326" y1="35217" x2="47065" y2="58152"/>
                        <a14:foregroundMark x1="47065" y1="58152" x2="32391" y2="57826"/>
                        <a14:foregroundMark x1="32391" y1="57826" x2="25978" y2="49565"/>
                        <a14:foregroundMark x1="35109" y1="61739" x2="52500" y2="57174"/>
                        <a14:foregroundMark x1="52500" y1="57174" x2="69022" y2="40435"/>
                        <a14:foregroundMark x1="69022" y1="40435" x2="74457" y2="30435"/>
                        <a14:foregroundMark x1="74457" y1="30435" x2="71087" y2="30652"/>
                        <a14:foregroundMark x1="77174" y1="17391" x2="96522" y2="38913"/>
                        <a14:foregroundMark x1="96522" y1="38913" x2="96848" y2="51413"/>
                        <a14:foregroundMark x1="92717" y1="52609" x2="85217" y2="73370"/>
                        <a14:foregroundMark x1="85217" y1="73370" x2="69239" y2="89239"/>
                        <a14:foregroundMark x1="69239" y1="89239" x2="50000" y2="94783"/>
                        <a14:foregroundMark x1="50000" y1="94783" x2="27935" y2="90109"/>
                        <a14:foregroundMark x1="18478" y1="18913" x2="4783" y2="41522"/>
                        <a14:foregroundMark x1="4783" y1="41522" x2="8152" y2="68478"/>
                        <a14:foregroundMark x1="8152" y1="68478" x2="13913" y2="78913"/>
                        <a14:foregroundMark x1="13913" y1="78913" x2="28696" y2="88587"/>
                        <a14:foregroundMark x1="41957" y1="95000" x2="60870" y2="96957"/>
                        <a14:foregroundMark x1="2935" y1="39674" x2="2500" y2="60978"/>
                        <a14:foregroundMark x1="21848" y1="13913" x2="58804" y2="7500"/>
                        <a14:foregroundMark x1="58804" y1="7500" x2="82826" y2="15109"/>
                        <a14:foregroundMark x1="35870" y1="4891" x2="59565" y2="5000"/>
                        <a14:foregroundMark x1="59565" y1="5000" x2="63913" y2="6739"/>
                        <a14:foregroundMark x1="43804" y1="3370" x2="60435" y2="3696"/>
                        <a14:backgroundMark x1="13478" y1="8696" x2="13478" y2="8696"/>
                        <a14:backgroundMark x1="8913" y1="7935" x2="2174" y2="16630"/>
                        <a14:backgroundMark x1="2174" y1="16630" x2="2174" y2="16630"/>
                        <a14:backgroundMark x1="13152" y1="7500" x2="2174" y2="13587"/>
                        <a14:backgroundMark x1="2174" y1="13587" x2="2174" y2="13587"/>
                        <a14:backgroundMark x1="9348" y1="326" x2="3696" y2="11304"/>
                        <a14:backgroundMark x1="3696" y1="11304" x2="3696" y2="11739"/>
                        <a14:backgroundMark x1="32065" y1="29891" x2="45761" y2="32500"/>
                        <a14:backgroundMark x1="48696" y1="25326" x2="24674" y2="36630"/>
                        <a14:backgroundMark x1="24674" y1="36630" x2="18370" y2="46413"/>
                        <a14:backgroundMark x1="18370" y1="46413" x2="18696" y2="61957"/>
                        <a14:backgroundMark x1="18696" y1="61957" x2="29239" y2="73478"/>
                        <a14:backgroundMark x1="29239" y1="73478" x2="68370" y2="78587"/>
                        <a14:backgroundMark x1="68370" y1="78587" x2="82174" y2="64239"/>
                        <a14:backgroundMark x1="82174" y1="64239" x2="79022" y2="41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913" y="1764076"/>
            <a:ext cx="1390143" cy="13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03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412</Words>
  <Application>Microsoft Office PowerPoint</Application>
  <PresentationFormat>Panorámica</PresentationFormat>
  <Paragraphs>48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EXISTEN  DIFERENTES TIPOS DE VPH…</vt:lpstr>
      <vt:lpstr>Presentación de PowerPoint</vt:lpstr>
      <vt:lpstr>VPH 16/18 no son los tipos más comunes, pero son los tipos que más causan cáncer.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Romero</dc:creator>
  <cp:lastModifiedBy>Ana Romero</cp:lastModifiedBy>
  <cp:revision>5</cp:revision>
  <dcterms:created xsi:type="dcterms:W3CDTF">2023-05-12T15:00:10Z</dcterms:created>
  <dcterms:modified xsi:type="dcterms:W3CDTF">2023-09-18T20:54:50Z</dcterms:modified>
</cp:coreProperties>
</file>