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handoutMasterIdLst>
    <p:handoutMasterId r:id="rId15"/>
  </p:handoutMasterIdLst>
  <p:sldIdLst>
    <p:sldId id="256" r:id="rId5"/>
    <p:sldId id="284" r:id="rId6"/>
    <p:sldId id="277" r:id="rId7"/>
    <p:sldId id="282" r:id="rId8"/>
    <p:sldId id="262" r:id="rId9"/>
    <p:sldId id="291" r:id="rId10"/>
    <p:sldId id="292" r:id="rId11"/>
    <p:sldId id="293" r:id="rId12"/>
    <p:sldId id="264" r:id="rId13"/>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6" name="Aut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F1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0DB89D-EFD5-4DF2-942F-BDB9BF9BEED5}" v="8" dt="2024-02-14T16:44:24.2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59" d="100"/>
          <a:sy n="59" d="100"/>
        </p:scale>
        <p:origin x="144" y="72"/>
      </p:cViewPr>
      <p:guideLst/>
    </p:cSldViewPr>
  </p:slideViewPr>
  <p:notesTextViewPr>
    <p:cViewPr>
      <p:scale>
        <a:sx n="1" d="1"/>
        <a:sy n="1" d="1"/>
      </p:scale>
      <p:origin x="0" y="0"/>
    </p:cViewPr>
  </p:notesTextViewPr>
  <p:notesViewPr>
    <p:cSldViewPr snapToGrid="0">
      <p:cViewPr varScale="1">
        <p:scale>
          <a:sx n="90" d="100"/>
          <a:sy n="90" d="100"/>
        </p:scale>
        <p:origin x="377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a Romero" userId="7f765a46-9691-4505-ab80-3d8bad95e426" providerId="ADAL" clId="{D30DB89D-EFD5-4DF2-942F-BDB9BF9BEED5}"/>
    <pc:docChg chg="modSld">
      <pc:chgData name="Ana Romero" userId="7f765a46-9691-4505-ab80-3d8bad95e426" providerId="ADAL" clId="{D30DB89D-EFD5-4DF2-942F-BDB9BF9BEED5}" dt="2024-02-14T16:44:24.243" v="16"/>
      <pc:docMkLst>
        <pc:docMk/>
      </pc:docMkLst>
      <pc:sldChg chg="addSp modSp">
        <pc:chgData name="Ana Romero" userId="7f765a46-9691-4505-ab80-3d8bad95e426" providerId="ADAL" clId="{D30DB89D-EFD5-4DF2-942F-BDB9BF9BEED5}" dt="2024-02-14T16:44:16.136" v="12"/>
        <pc:sldMkLst>
          <pc:docMk/>
          <pc:sldMk cId="1593920805" sldId="262"/>
        </pc:sldMkLst>
        <pc:picChg chg="add mod">
          <ac:chgData name="Ana Romero" userId="7f765a46-9691-4505-ab80-3d8bad95e426" providerId="ADAL" clId="{D30DB89D-EFD5-4DF2-942F-BDB9BF9BEED5}" dt="2024-02-14T16:44:16.136" v="12"/>
          <ac:picMkLst>
            <pc:docMk/>
            <pc:sldMk cId="1593920805" sldId="262"/>
            <ac:picMk id="3" creationId="{F7C09671-CE3C-1CFB-D6A3-1C8AC3350397}"/>
          </ac:picMkLst>
        </pc:picChg>
      </pc:sldChg>
      <pc:sldChg chg="addSp modSp">
        <pc:chgData name="Ana Romero" userId="7f765a46-9691-4505-ab80-3d8bad95e426" providerId="ADAL" clId="{D30DB89D-EFD5-4DF2-942F-BDB9BF9BEED5}" dt="2024-02-14T16:44:24.243" v="16"/>
        <pc:sldMkLst>
          <pc:docMk/>
          <pc:sldMk cId="1346372204" sldId="264"/>
        </pc:sldMkLst>
        <pc:picChg chg="add mod">
          <ac:chgData name="Ana Romero" userId="7f765a46-9691-4505-ab80-3d8bad95e426" providerId="ADAL" clId="{D30DB89D-EFD5-4DF2-942F-BDB9BF9BEED5}" dt="2024-02-14T16:44:24.243" v="16"/>
          <ac:picMkLst>
            <pc:docMk/>
            <pc:sldMk cId="1346372204" sldId="264"/>
            <ac:picMk id="4" creationId="{FFA7C5BC-AC49-9B87-7FA5-9F02003572EF}"/>
          </ac:picMkLst>
        </pc:picChg>
      </pc:sldChg>
      <pc:sldChg chg="addSp modSp">
        <pc:chgData name="Ana Romero" userId="7f765a46-9691-4505-ab80-3d8bad95e426" providerId="ADAL" clId="{D30DB89D-EFD5-4DF2-942F-BDB9BF9BEED5}" dt="2024-02-14T16:43:55.612" v="8"/>
        <pc:sldMkLst>
          <pc:docMk/>
          <pc:sldMk cId="2243494996" sldId="277"/>
        </pc:sldMkLst>
        <pc:picChg chg="add mod">
          <ac:chgData name="Ana Romero" userId="7f765a46-9691-4505-ab80-3d8bad95e426" providerId="ADAL" clId="{D30DB89D-EFD5-4DF2-942F-BDB9BF9BEED5}" dt="2024-02-14T16:43:55.612" v="8"/>
          <ac:picMkLst>
            <pc:docMk/>
            <pc:sldMk cId="2243494996" sldId="277"/>
            <ac:picMk id="5" creationId="{E3619483-F534-DA1F-AC30-B0F1B0A0A802}"/>
          </ac:picMkLst>
        </pc:picChg>
      </pc:sldChg>
      <pc:sldChg chg="addSp modSp mod">
        <pc:chgData name="Ana Romero" userId="7f765a46-9691-4505-ab80-3d8bad95e426" providerId="ADAL" clId="{D30DB89D-EFD5-4DF2-942F-BDB9BF9BEED5}" dt="2024-02-14T16:44:12.141" v="11" actId="207"/>
        <pc:sldMkLst>
          <pc:docMk/>
          <pc:sldMk cId="3477453048" sldId="282"/>
        </pc:sldMkLst>
        <pc:picChg chg="add mod">
          <ac:chgData name="Ana Romero" userId="7f765a46-9691-4505-ab80-3d8bad95e426" providerId="ADAL" clId="{D30DB89D-EFD5-4DF2-942F-BDB9BF9BEED5}" dt="2024-02-14T16:44:12.141" v="11" actId="207"/>
          <ac:picMkLst>
            <pc:docMk/>
            <pc:sldMk cId="3477453048" sldId="282"/>
            <ac:picMk id="2" creationId="{FB2D47B2-A9EE-78D0-5113-4EBA348D5F9C}"/>
          </ac:picMkLst>
        </pc:picChg>
      </pc:sldChg>
      <pc:sldChg chg="addSp modSp mod">
        <pc:chgData name="Ana Romero" userId="7f765a46-9691-4505-ab80-3d8bad95e426" providerId="ADAL" clId="{D30DB89D-EFD5-4DF2-942F-BDB9BF9BEED5}" dt="2024-02-14T16:43:50.424" v="7" actId="1036"/>
        <pc:sldMkLst>
          <pc:docMk/>
          <pc:sldMk cId="4176750317" sldId="284"/>
        </pc:sldMkLst>
        <pc:picChg chg="add mod">
          <ac:chgData name="Ana Romero" userId="7f765a46-9691-4505-ab80-3d8bad95e426" providerId="ADAL" clId="{D30DB89D-EFD5-4DF2-942F-BDB9BF9BEED5}" dt="2024-02-14T16:43:50.424" v="7" actId="1036"/>
          <ac:picMkLst>
            <pc:docMk/>
            <pc:sldMk cId="4176750317" sldId="284"/>
            <ac:picMk id="4" creationId="{B2B76E76-8773-070E-4089-0E309F236CBD}"/>
          </ac:picMkLst>
        </pc:picChg>
      </pc:sldChg>
      <pc:sldChg chg="addSp modSp">
        <pc:chgData name="Ana Romero" userId="7f765a46-9691-4505-ab80-3d8bad95e426" providerId="ADAL" clId="{D30DB89D-EFD5-4DF2-942F-BDB9BF9BEED5}" dt="2024-02-14T16:44:18.617" v="13"/>
        <pc:sldMkLst>
          <pc:docMk/>
          <pc:sldMk cId="2479719405" sldId="291"/>
        </pc:sldMkLst>
        <pc:picChg chg="add mod">
          <ac:chgData name="Ana Romero" userId="7f765a46-9691-4505-ab80-3d8bad95e426" providerId="ADAL" clId="{D30DB89D-EFD5-4DF2-942F-BDB9BF9BEED5}" dt="2024-02-14T16:44:18.617" v="13"/>
          <ac:picMkLst>
            <pc:docMk/>
            <pc:sldMk cId="2479719405" sldId="291"/>
            <ac:picMk id="4" creationId="{9BC92187-F642-7B63-72A4-2D096544E5D5}"/>
          </ac:picMkLst>
        </pc:picChg>
      </pc:sldChg>
      <pc:sldChg chg="addSp modSp">
        <pc:chgData name="Ana Romero" userId="7f765a46-9691-4505-ab80-3d8bad95e426" providerId="ADAL" clId="{D30DB89D-EFD5-4DF2-942F-BDB9BF9BEED5}" dt="2024-02-14T16:44:20.475" v="14"/>
        <pc:sldMkLst>
          <pc:docMk/>
          <pc:sldMk cId="905836106" sldId="292"/>
        </pc:sldMkLst>
        <pc:picChg chg="add mod">
          <ac:chgData name="Ana Romero" userId="7f765a46-9691-4505-ab80-3d8bad95e426" providerId="ADAL" clId="{D30DB89D-EFD5-4DF2-942F-BDB9BF9BEED5}" dt="2024-02-14T16:44:20.475" v="14"/>
          <ac:picMkLst>
            <pc:docMk/>
            <pc:sldMk cId="905836106" sldId="292"/>
            <ac:picMk id="5" creationId="{176126C1-74A7-EFC8-5A76-FC0DF0D8D0C7}"/>
          </ac:picMkLst>
        </pc:picChg>
      </pc:sldChg>
      <pc:sldChg chg="addSp modSp">
        <pc:chgData name="Ana Romero" userId="7f765a46-9691-4505-ab80-3d8bad95e426" providerId="ADAL" clId="{D30DB89D-EFD5-4DF2-942F-BDB9BF9BEED5}" dt="2024-02-14T16:44:22.384" v="15"/>
        <pc:sldMkLst>
          <pc:docMk/>
          <pc:sldMk cId="250212427" sldId="293"/>
        </pc:sldMkLst>
        <pc:picChg chg="add mod">
          <ac:chgData name="Ana Romero" userId="7f765a46-9691-4505-ab80-3d8bad95e426" providerId="ADAL" clId="{D30DB89D-EFD5-4DF2-942F-BDB9BF9BEED5}" dt="2024-02-14T16:44:22.384" v="15"/>
          <ac:picMkLst>
            <pc:docMk/>
            <pc:sldMk cId="250212427" sldId="293"/>
            <ac:picMk id="4" creationId="{76BD8CAD-3F67-A7CE-29BB-71E6045E7A03}"/>
          </ac:picMkLst>
        </pc:picChg>
      </pc:sldChg>
    </pc:docChg>
  </pc:docChgLst>
  <pc:docChgLst>
    <pc:chgData name="Ana Romero" userId="7f765a46-9691-4505-ab80-3d8bad95e426" providerId="ADAL" clId="{68192E78-05B3-4E27-A876-9C3421443EA7}"/>
    <pc:docChg chg="undo custSel modSld">
      <pc:chgData name="Ana Romero" userId="7f765a46-9691-4505-ab80-3d8bad95e426" providerId="ADAL" clId="{68192E78-05B3-4E27-A876-9C3421443EA7}" dt="2023-08-14T20:25:56.216" v="14" actId="20577"/>
      <pc:docMkLst>
        <pc:docMk/>
      </pc:docMkLst>
      <pc:sldChg chg="modSp mod">
        <pc:chgData name="Ana Romero" userId="7f765a46-9691-4505-ab80-3d8bad95e426" providerId="ADAL" clId="{68192E78-05B3-4E27-A876-9C3421443EA7}" dt="2023-08-14T20:25:56.216" v="14" actId="20577"/>
        <pc:sldMkLst>
          <pc:docMk/>
          <pc:sldMk cId="1642425379" sldId="256"/>
        </pc:sldMkLst>
        <pc:spChg chg="mod">
          <ac:chgData name="Ana Romero" userId="7f765a46-9691-4505-ab80-3d8bad95e426" providerId="ADAL" clId="{68192E78-05B3-4E27-A876-9C3421443EA7}" dt="2023-08-14T20:25:56.216" v="14" actId="20577"/>
          <ac:spMkLst>
            <pc:docMk/>
            <pc:sldMk cId="1642425379" sldId="256"/>
            <ac:spMk id="2" creationId="{216815C6-3AD0-46E6-A74A-1967BD91AF5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9B5B42BD-8D3B-4B09-9029-8C63687D5D9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a:extLst>
              <a:ext uri="{FF2B5EF4-FFF2-40B4-BE49-F238E27FC236}">
                <a16:creationId xmlns:a16="http://schemas.microsoft.com/office/drawing/2014/main" id="{1E2EC764-34EA-4620-8CF9-F605D96BC33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3A20B032-4FC5-443B-B858-DB4B3088BEE9}" type="datetime1">
              <a:rPr lang="es-ES" smtClean="0"/>
              <a:t>14/02/2024</a:t>
            </a:fld>
            <a:endParaRPr lang="es-ES"/>
          </a:p>
        </p:txBody>
      </p:sp>
      <p:sp>
        <p:nvSpPr>
          <p:cNvPr id="4" name="Marcador de pie de página 3">
            <a:extLst>
              <a:ext uri="{FF2B5EF4-FFF2-40B4-BE49-F238E27FC236}">
                <a16:creationId xmlns:a16="http://schemas.microsoft.com/office/drawing/2014/main" id="{3C1FA7CC-A0A2-4292-AA1A-FFA1D3AC968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número de diapositiva 4">
            <a:extLst>
              <a:ext uri="{FF2B5EF4-FFF2-40B4-BE49-F238E27FC236}">
                <a16:creationId xmlns:a16="http://schemas.microsoft.com/office/drawing/2014/main" id="{36C9D8F1-C311-48E0-A5EA-6AC70E14D0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F827EC1-36E0-417D-8141-8D14DF1BDFD9}" type="slidenum">
              <a:rPr lang="es-ES" smtClean="0"/>
              <a:t>‹Nº›</a:t>
            </a:fld>
            <a:endParaRPr lang="es-ES"/>
          </a:p>
        </p:txBody>
      </p:sp>
    </p:spTree>
    <p:extLst>
      <p:ext uri="{BB962C8B-B14F-4D97-AF65-F5344CB8AC3E}">
        <p14:creationId xmlns:p14="http://schemas.microsoft.com/office/powerpoint/2010/main" val="6458522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FBB1E8-FFB4-4CE9-8FFB-DCF486277706}" type="datetime1">
              <a:rPr lang="es-ES" smtClean="0"/>
              <a:pPr/>
              <a:t>14/02/2024</a:t>
            </a:fld>
            <a:endParaRPr lang="es-ES"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5BAF473-2665-42A7-89E3-C7BA7EB58D12}" type="slidenum">
              <a:rPr lang="es-ES" noProof="0" smtClean="0"/>
              <a:t>‹Nº›</a:t>
            </a:fld>
            <a:endParaRPr lang="es-ES" noProof="0"/>
          </a:p>
        </p:txBody>
      </p:sp>
    </p:spTree>
    <p:extLst>
      <p:ext uri="{BB962C8B-B14F-4D97-AF65-F5344CB8AC3E}">
        <p14:creationId xmlns:p14="http://schemas.microsoft.com/office/powerpoint/2010/main" val="69354891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a:p>
        </p:txBody>
      </p:sp>
      <p:sp>
        <p:nvSpPr>
          <p:cNvPr id="4" name="Marcador de número de diapositiva 3"/>
          <p:cNvSpPr>
            <a:spLocks noGrp="1"/>
          </p:cNvSpPr>
          <p:nvPr>
            <p:ph type="sldNum" sz="quarter" idx="5"/>
          </p:nvPr>
        </p:nvSpPr>
        <p:spPr/>
        <p:txBody>
          <a:bodyPr rtlCol="0"/>
          <a:lstStyle/>
          <a:p>
            <a:pPr rtl="0"/>
            <a:fld id="{35BAF473-2665-42A7-89E3-C7BA7EB58D12}" type="slidenum">
              <a:rPr lang="es-ES" smtClean="0"/>
              <a:t>1</a:t>
            </a:fld>
            <a:endParaRPr lang="es-ES"/>
          </a:p>
        </p:txBody>
      </p:sp>
    </p:spTree>
    <p:extLst>
      <p:ext uri="{BB962C8B-B14F-4D97-AF65-F5344CB8AC3E}">
        <p14:creationId xmlns:p14="http://schemas.microsoft.com/office/powerpoint/2010/main" val="1833397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2</a:t>
            </a:fld>
            <a:endParaRPr lang="es-ES"/>
          </a:p>
        </p:txBody>
      </p:sp>
    </p:spTree>
    <p:extLst>
      <p:ext uri="{BB962C8B-B14F-4D97-AF65-F5344CB8AC3E}">
        <p14:creationId xmlns:p14="http://schemas.microsoft.com/office/powerpoint/2010/main" val="1778474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3</a:t>
            </a:fld>
            <a:endParaRPr lang="es-ES"/>
          </a:p>
        </p:txBody>
      </p:sp>
    </p:spTree>
    <p:extLst>
      <p:ext uri="{BB962C8B-B14F-4D97-AF65-F5344CB8AC3E}">
        <p14:creationId xmlns:p14="http://schemas.microsoft.com/office/powerpoint/2010/main" val="534454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4</a:t>
            </a:fld>
            <a:endParaRPr lang="es-ES"/>
          </a:p>
        </p:txBody>
      </p:sp>
    </p:spTree>
    <p:extLst>
      <p:ext uri="{BB962C8B-B14F-4D97-AF65-F5344CB8AC3E}">
        <p14:creationId xmlns:p14="http://schemas.microsoft.com/office/powerpoint/2010/main" val="4066787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5</a:t>
            </a:fld>
            <a:endParaRPr lang="es-ES"/>
          </a:p>
        </p:txBody>
      </p:sp>
    </p:spTree>
    <p:extLst>
      <p:ext uri="{BB962C8B-B14F-4D97-AF65-F5344CB8AC3E}">
        <p14:creationId xmlns:p14="http://schemas.microsoft.com/office/powerpoint/2010/main" val="4133259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6</a:t>
            </a:fld>
            <a:endParaRPr lang="es-ES"/>
          </a:p>
        </p:txBody>
      </p:sp>
    </p:spTree>
    <p:extLst>
      <p:ext uri="{BB962C8B-B14F-4D97-AF65-F5344CB8AC3E}">
        <p14:creationId xmlns:p14="http://schemas.microsoft.com/office/powerpoint/2010/main" val="3798912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7</a:t>
            </a:fld>
            <a:endParaRPr lang="es-ES"/>
          </a:p>
        </p:txBody>
      </p:sp>
    </p:spTree>
    <p:extLst>
      <p:ext uri="{BB962C8B-B14F-4D97-AF65-F5344CB8AC3E}">
        <p14:creationId xmlns:p14="http://schemas.microsoft.com/office/powerpoint/2010/main" val="1947669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8</a:t>
            </a:fld>
            <a:endParaRPr lang="es-ES"/>
          </a:p>
        </p:txBody>
      </p:sp>
    </p:spTree>
    <p:extLst>
      <p:ext uri="{BB962C8B-B14F-4D97-AF65-F5344CB8AC3E}">
        <p14:creationId xmlns:p14="http://schemas.microsoft.com/office/powerpoint/2010/main" val="3812693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pPr rtl="0"/>
            <a:fld id="{35BAF473-2665-42A7-89E3-C7BA7EB58D12}" type="slidenum">
              <a:rPr lang="es-ES" smtClean="0"/>
              <a:t>9</a:t>
            </a:fld>
            <a:endParaRPr lang="es-ES"/>
          </a:p>
        </p:txBody>
      </p:sp>
    </p:spTree>
    <p:extLst>
      <p:ext uri="{BB962C8B-B14F-4D97-AF65-F5344CB8AC3E}">
        <p14:creationId xmlns:p14="http://schemas.microsoft.com/office/powerpoint/2010/main" val="3298849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A3215B1E-B289-4C56-BCC0-2AB8CF93E2A1}"/>
              </a:ext>
            </a:extLst>
          </p:cNvPr>
          <p:cNvSpPr/>
          <p:nvPr userDrawn="1"/>
        </p:nvSpPr>
        <p:spPr>
          <a:xfrm>
            <a:off x="8610600" y="0"/>
            <a:ext cx="35814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2" name="Título 1">
            <a:extLst>
              <a:ext uri="{FF2B5EF4-FFF2-40B4-BE49-F238E27FC236}">
                <a16:creationId xmlns:a16="http://schemas.microsoft.com/office/drawing/2014/main" id="{6C25C416-A3A2-4CF9-9532-2C0BFB51CFDF}"/>
              </a:ext>
            </a:extLst>
          </p:cNvPr>
          <p:cNvSpPr>
            <a:spLocks noGrp="1"/>
          </p:cNvSpPr>
          <p:nvPr>
            <p:ph type="ctrTitle"/>
          </p:nvPr>
        </p:nvSpPr>
        <p:spPr>
          <a:xfrm>
            <a:off x="838200" y="2465970"/>
            <a:ext cx="5739882" cy="2387600"/>
          </a:xfrm>
        </p:spPr>
        <p:txBody>
          <a:bodyPr rtlCol="0" anchor="b">
            <a:normAutofit/>
          </a:bodyPr>
          <a:lstStyle>
            <a:lvl1pPr algn="l">
              <a:defRPr sz="5400" b="1">
                <a:solidFill>
                  <a:schemeClr val="bg1"/>
                </a:solidFill>
              </a:defRPr>
            </a:lvl1pPr>
          </a:lstStyle>
          <a:p>
            <a:pPr rtl="0"/>
            <a:r>
              <a:rPr lang="es-ES" noProof="0"/>
              <a:t>Haga clic para modificar el estilo de título del patrón</a:t>
            </a:r>
          </a:p>
        </p:txBody>
      </p:sp>
      <p:sp>
        <p:nvSpPr>
          <p:cNvPr id="3" name="Subtítulo 2">
            <a:extLst>
              <a:ext uri="{FF2B5EF4-FFF2-40B4-BE49-F238E27FC236}">
                <a16:creationId xmlns:a16="http://schemas.microsoft.com/office/drawing/2014/main" id="{43D32955-BB06-40DE-A14A-2170FD41AD52}"/>
              </a:ext>
            </a:extLst>
          </p:cNvPr>
          <p:cNvSpPr>
            <a:spLocks noGrp="1"/>
          </p:cNvSpPr>
          <p:nvPr>
            <p:ph type="subTitle" idx="1" hasCustomPrompt="1"/>
          </p:nvPr>
        </p:nvSpPr>
        <p:spPr>
          <a:xfrm>
            <a:off x="838200" y="5159827"/>
            <a:ext cx="5739882" cy="783773"/>
          </a:xfrm>
        </p:spPr>
        <p:txBody>
          <a:bodyPr rtlCol="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editar el estilo de subtítulo del patrón</a:t>
            </a:r>
          </a:p>
        </p:txBody>
      </p:sp>
    </p:spTree>
    <p:extLst>
      <p:ext uri="{BB962C8B-B14F-4D97-AF65-F5344CB8AC3E}">
        <p14:creationId xmlns:p14="http://schemas.microsoft.com/office/powerpoint/2010/main" val="3839583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rganigrama">
    <p:bg>
      <p:bgPr>
        <a:solidFill>
          <a:schemeClr val="accent5"/>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C626A5-4FF6-42BD-858A-AE4B2C23A6BC}"/>
              </a:ext>
            </a:extLst>
          </p:cNvPr>
          <p:cNvSpPr>
            <a:spLocks noGrp="1"/>
          </p:cNvSpPr>
          <p:nvPr>
            <p:ph type="title"/>
          </p:nvPr>
        </p:nvSpPr>
        <p:spPr>
          <a:xfrm>
            <a:off x="838200" y="695037"/>
            <a:ext cx="4573200" cy="1325563"/>
          </a:xfrm>
        </p:spPr>
        <p:txBody>
          <a:bodyPr rtlCol="0"/>
          <a:lstStyle>
            <a:lvl1pPr algn="l">
              <a:defRPr b="1">
                <a:solidFill>
                  <a:schemeClr val="accent4"/>
                </a:solidFill>
              </a:defRPr>
            </a:lvl1pPr>
          </a:lstStyle>
          <a:p>
            <a:pPr rtl="0"/>
            <a:r>
              <a:rPr lang="es-ES" noProof="0"/>
              <a:t>Haga clic para modificar el estilo de título del patrón</a:t>
            </a:r>
          </a:p>
        </p:txBody>
      </p:sp>
      <p:sp>
        <p:nvSpPr>
          <p:cNvPr id="9" name="Marcador de texto 8">
            <a:extLst>
              <a:ext uri="{FF2B5EF4-FFF2-40B4-BE49-F238E27FC236}">
                <a16:creationId xmlns:a16="http://schemas.microsoft.com/office/drawing/2014/main" id="{07F18567-9326-411F-BA8D-561D58C7DD91}"/>
              </a:ext>
            </a:extLst>
          </p:cNvPr>
          <p:cNvSpPr>
            <a:spLocks noGrp="1"/>
          </p:cNvSpPr>
          <p:nvPr>
            <p:ph type="body" sz="quarter" idx="33" hasCustomPrompt="1"/>
          </p:nvPr>
        </p:nvSpPr>
        <p:spPr>
          <a:xfrm>
            <a:off x="5021635" y="2039382"/>
            <a:ext cx="2105186" cy="365125"/>
          </a:xfrm>
        </p:spPr>
        <p:txBody>
          <a:bodyPr rtlCol="0"/>
          <a:lstStyle>
            <a:lvl1pPr marL="0" indent="0" algn="ctr">
              <a:buFont typeface="Arial" panose="020B0604020202020204" pitchFamily="34" charset="0"/>
              <a:buNone/>
              <a:defRPr sz="1800" b="1">
                <a:solidFill>
                  <a:schemeClr val="accent1"/>
                </a:solidFill>
                <a:latin typeface="+mj-lt"/>
              </a:defRPr>
            </a:lvl1pPr>
          </a:lstStyle>
          <a:p>
            <a:pPr lvl="0" rtl="0"/>
            <a:r>
              <a:rPr lang="es-ES" noProof="0"/>
              <a:t>Nombre</a:t>
            </a:r>
          </a:p>
        </p:txBody>
      </p:sp>
      <p:sp>
        <p:nvSpPr>
          <p:cNvPr id="14" name="Marcador de texto 8">
            <a:extLst>
              <a:ext uri="{FF2B5EF4-FFF2-40B4-BE49-F238E27FC236}">
                <a16:creationId xmlns:a16="http://schemas.microsoft.com/office/drawing/2014/main" id="{16CC17AD-6E52-42E9-989B-FB086C64DFD1}"/>
              </a:ext>
            </a:extLst>
          </p:cNvPr>
          <p:cNvSpPr>
            <a:spLocks noGrp="1"/>
          </p:cNvSpPr>
          <p:nvPr>
            <p:ph type="body" sz="quarter" idx="46" hasCustomPrompt="1"/>
          </p:nvPr>
        </p:nvSpPr>
        <p:spPr>
          <a:xfrm>
            <a:off x="5021635" y="2408260"/>
            <a:ext cx="2105186" cy="365125"/>
          </a:xfrm>
        </p:spPr>
        <p:txBody>
          <a:bodyPr rtlCol="0">
            <a:normAutofit/>
          </a:bodyPr>
          <a:lstStyle>
            <a:lvl1pPr marL="0" indent="0" algn="ctr">
              <a:buFont typeface="Arial" panose="020B0604020202020204" pitchFamily="34" charset="0"/>
              <a:buNone/>
              <a:defRPr sz="1200">
                <a:solidFill>
                  <a:schemeClr val="accent4"/>
                </a:solidFill>
                <a:latin typeface="+mj-lt"/>
              </a:defRPr>
            </a:lvl1pPr>
          </a:lstStyle>
          <a:p>
            <a:pPr lvl="0" rtl="0"/>
            <a:r>
              <a:rPr lang="es-ES" noProof="0"/>
              <a:t>Título</a:t>
            </a:r>
          </a:p>
        </p:txBody>
      </p:sp>
      <p:sp>
        <p:nvSpPr>
          <p:cNvPr id="16" name="Marcador de texto 8">
            <a:extLst>
              <a:ext uri="{FF2B5EF4-FFF2-40B4-BE49-F238E27FC236}">
                <a16:creationId xmlns:a16="http://schemas.microsoft.com/office/drawing/2014/main" id="{D36B0D72-6C95-4E3A-A679-D94CB154306B}"/>
              </a:ext>
            </a:extLst>
          </p:cNvPr>
          <p:cNvSpPr>
            <a:spLocks noGrp="1"/>
          </p:cNvSpPr>
          <p:nvPr>
            <p:ph type="body" sz="quarter" idx="47" hasCustomPrompt="1"/>
          </p:nvPr>
        </p:nvSpPr>
        <p:spPr>
          <a:xfrm>
            <a:off x="5043407" y="4770420"/>
            <a:ext cx="2105186" cy="365125"/>
          </a:xfrm>
        </p:spPr>
        <p:txBody>
          <a:bodyPr rtlCol="0"/>
          <a:lstStyle>
            <a:lvl1pPr marL="0" indent="0" algn="ctr">
              <a:buFont typeface="Arial" panose="020B0604020202020204" pitchFamily="34" charset="0"/>
              <a:buNone/>
              <a:defRPr sz="1800" b="1">
                <a:solidFill>
                  <a:schemeClr val="accent1"/>
                </a:solidFill>
                <a:latin typeface="+mj-lt"/>
              </a:defRPr>
            </a:lvl1pPr>
          </a:lstStyle>
          <a:p>
            <a:pPr lvl="0" rtl="0"/>
            <a:r>
              <a:rPr lang="es-ES" noProof="0"/>
              <a:t>Nombre</a:t>
            </a:r>
          </a:p>
        </p:txBody>
      </p:sp>
      <p:sp>
        <p:nvSpPr>
          <p:cNvPr id="17" name="Marcador de texto 8">
            <a:extLst>
              <a:ext uri="{FF2B5EF4-FFF2-40B4-BE49-F238E27FC236}">
                <a16:creationId xmlns:a16="http://schemas.microsoft.com/office/drawing/2014/main" id="{7E6E1537-8CF9-4C86-8E25-29BFFDAFDDD2}"/>
              </a:ext>
            </a:extLst>
          </p:cNvPr>
          <p:cNvSpPr>
            <a:spLocks noGrp="1"/>
          </p:cNvSpPr>
          <p:nvPr>
            <p:ph type="body" sz="quarter" idx="48" hasCustomPrompt="1"/>
          </p:nvPr>
        </p:nvSpPr>
        <p:spPr>
          <a:xfrm>
            <a:off x="5043407" y="5139298"/>
            <a:ext cx="2105186" cy="365125"/>
          </a:xfrm>
        </p:spPr>
        <p:txBody>
          <a:bodyPr rtlCol="0">
            <a:normAutofit/>
          </a:bodyPr>
          <a:lstStyle>
            <a:lvl1pPr marL="0" indent="0" algn="ctr">
              <a:buFont typeface="Arial" panose="020B0604020202020204" pitchFamily="34" charset="0"/>
              <a:buNone/>
              <a:defRPr sz="1200">
                <a:solidFill>
                  <a:schemeClr val="accent4"/>
                </a:solidFill>
                <a:latin typeface="+mj-lt"/>
              </a:defRPr>
            </a:lvl1pPr>
          </a:lstStyle>
          <a:p>
            <a:pPr lvl="0" rtl="0"/>
            <a:r>
              <a:rPr lang="es-ES" noProof="0"/>
              <a:t>Título</a:t>
            </a:r>
          </a:p>
        </p:txBody>
      </p:sp>
      <p:sp>
        <p:nvSpPr>
          <p:cNvPr id="18" name="Marcador de texto 8">
            <a:extLst>
              <a:ext uri="{FF2B5EF4-FFF2-40B4-BE49-F238E27FC236}">
                <a16:creationId xmlns:a16="http://schemas.microsoft.com/office/drawing/2014/main" id="{755E9ED2-721A-416D-AFA6-B57E6B8D8C5D}"/>
              </a:ext>
            </a:extLst>
          </p:cNvPr>
          <p:cNvSpPr>
            <a:spLocks noGrp="1"/>
          </p:cNvSpPr>
          <p:nvPr>
            <p:ph type="body" sz="quarter" idx="49" hasCustomPrompt="1"/>
          </p:nvPr>
        </p:nvSpPr>
        <p:spPr>
          <a:xfrm>
            <a:off x="2757407" y="4758255"/>
            <a:ext cx="2105186" cy="365125"/>
          </a:xfrm>
        </p:spPr>
        <p:txBody>
          <a:bodyPr rtlCol="0"/>
          <a:lstStyle>
            <a:lvl1pPr marL="0" indent="0" algn="ctr">
              <a:buFont typeface="Arial" panose="020B0604020202020204" pitchFamily="34" charset="0"/>
              <a:buNone/>
              <a:defRPr sz="1800" b="1">
                <a:solidFill>
                  <a:schemeClr val="accent1"/>
                </a:solidFill>
                <a:latin typeface="+mj-lt"/>
              </a:defRPr>
            </a:lvl1pPr>
          </a:lstStyle>
          <a:p>
            <a:pPr lvl="0" rtl="0"/>
            <a:r>
              <a:rPr lang="es-ES" noProof="0"/>
              <a:t>Nombre</a:t>
            </a:r>
          </a:p>
        </p:txBody>
      </p:sp>
      <p:sp>
        <p:nvSpPr>
          <p:cNvPr id="19" name="Marcador de texto 8">
            <a:extLst>
              <a:ext uri="{FF2B5EF4-FFF2-40B4-BE49-F238E27FC236}">
                <a16:creationId xmlns:a16="http://schemas.microsoft.com/office/drawing/2014/main" id="{0DE1C87C-07E3-42FC-9B43-81D789BF794B}"/>
              </a:ext>
            </a:extLst>
          </p:cNvPr>
          <p:cNvSpPr>
            <a:spLocks noGrp="1"/>
          </p:cNvSpPr>
          <p:nvPr>
            <p:ph type="body" sz="quarter" idx="50" hasCustomPrompt="1"/>
          </p:nvPr>
        </p:nvSpPr>
        <p:spPr>
          <a:xfrm>
            <a:off x="2757407" y="5127133"/>
            <a:ext cx="2105186" cy="365125"/>
          </a:xfrm>
        </p:spPr>
        <p:txBody>
          <a:bodyPr rtlCol="0">
            <a:normAutofit/>
          </a:bodyPr>
          <a:lstStyle>
            <a:lvl1pPr marL="0" indent="0" algn="ctr">
              <a:buFont typeface="Arial" panose="020B0604020202020204" pitchFamily="34" charset="0"/>
              <a:buNone/>
              <a:defRPr sz="1200">
                <a:solidFill>
                  <a:schemeClr val="accent4"/>
                </a:solidFill>
                <a:latin typeface="+mj-lt"/>
              </a:defRPr>
            </a:lvl1pPr>
          </a:lstStyle>
          <a:p>
            <a:pPr lvl="0" rtl="0"/>
            <a:r>
              <a:rPr lang="es-ES" noProof="0"/>
              <a:t>Título</a:t>
            </a:r>
          </a:p>
        </p:txBody>
      </p:sp>
      <p:sp>
        <p:nvSpPr>
          <p:cNvPr id="20" name="Marcador de texto 8">
            <a:extLst>
              <a:ext uri="{FF2B5EF4-FFF2-40B4-BE49-F238E27FC236}">
                <a16:creationId xmlns:a16="http://schemas.microsoft.com/office/drawing/2014/main" id="{8556C5D2-9D30-44C4-95EA-DA672356995D}"/>
              </a:ext>
            </a:extLst>
          </p:cNvPr>
          <p:cNvSpPr>
            <a:spLocks noGrp="1"/>
          </p:cNvSpPr>
          <p:nvPr>
            <p:ph type="body" sz="quarter" idx="51" hasCustomPrompt="1"/>
          </p:nvPr>
        </p:nvSpPr>
        <p:spPr>
          <a:xfrm>
            <a:off x="471407" y="4770420"/>
            <a:ext cx="2105186" cy="365125"/>
          </a:xfrm>
        </p:spPr>
        <p:txBody>
          <a:bodyPr rtlCol="0"/>
          <a:lstStyle>
            <a:lvl1pPr marL="0" indent="0" algn="ctr">
              <a:buFont typeface="Arial" panose="020B0604020202020204" pitchFamily="34" charset="0"/>
              <a:buNone/>
              <a:defRPr sz="1800" b="1">
                <a:solidFill>
                  <a:schemeClr val="accent1"/>
                </a:solidFill>
                <a:latin typeface="+mj-lt"/>
              </a:defRPr>
            </a:lvl1pPr>
          </a:lstStyle>
          <a:p>
            <a:pPr lvl="0" rtl="0"/>
            <a:r>
              <a:rPr lang="es-ES" noProof="0"/>
              <a:t>Nombre</a:t>
            </a:r>
          </a:p>
        </p:txBody>
      </p:sp>
      <p:sp>
        <p:nvSpPr>
          <p:cNvPr id="25" name="Marcador de texto 8">
            <a:extLst>
              <a:ext uri="{FF2B5EF4-FFF2-40B4-BE49-F238E27FC236}">
                <a16:creationId xmlns:a16="http://schemas.microsoft.com/office/drawing/2014/main" id="{BB8DD76A-44FE-4266-9CE3-FC74ACF61470}"/>
              </a:ext>
            </a:extLst>
          </p:cNvPr>
          <p:cNvSpPr>
            <a:spLocks noGrp="1"/>
          </p:cNvSpPr>
          <p:nvPr>
            <p:ph type="body" sz="quarter" idx="52" hasCustomPrompt="1"/>
          </p:nvPr>
        </p:nvSpPr>
        <p:spPr>
          <a:xfrm>
            <a:off x="471407" y="5139298"/>
            <a:ext cx="2105186" cy="365125"/>
          </a:xfrm>
        </p:spPr>
        <p:txBody>
          <a:bodyPr rtlCol="0">
            <a:normAutofit/>
          </a:bodyPr>
          <a:lstStyle>
            <a:lvl1pPr marL="0" indent="0" algn="ctr">
              <a:buFont typeface="Arial" panose="020B0604020202020204" pitchFamily="34" charset="0"/>
              <a:buNone/>
              <a:defRPr sz="1200">
                <a:solidFill>
                  <a:schemeClr val="accent4"/>
                </a:solidFill>
                <a:latin typeface="+mj-lt"/>
              </a:defRPr>
            </a:lvl1pPr>
          </a:lstStyle>
          <a:p>
            <a:pPr lvl="0" rtl="0"/>
            <a:r>
              <a:rPr lang="es-ES" noProof="0"/>
              <a:t>Título</a:t>
            </a:r>
          </a:p>
        </p:txBody>
      </p:sp>
      <p:sp>
        <p:nvSpPr>
          <p:cNvPr id="26" name="Marcador de texto 8">
            <a:extLst>
              <a:ext uri="{FF2B5EF4-FFF2-40B4-BE49-F238E27FC236}">
                <a16:creationId xmlns:a16="http://schemas.microsoft.com/office/drawing/2014/main" id="{BB7FB830-D9B0-43D8-B279-D8A3831911C7}"/>
              </a:ext>
            </a:extLst>
          </p:cNvPr>
          <p:cNvSpPr>
            <a:spLocks noGrp="1"/>
          </p:cNvSpPr>
          <p:nvPr>
            <p:ph type="body" sz="quarter" idx="53" hasCustomPrompt="1"/>
          </p:nvPr>
        </p:nvSpPr>
        <p:spPr>
          <a:xfrm>
            <a:off x="9615407" y="4758255"/>
            <a:ext cx="2105186" cy="365125"/>
          </a:xfrm>
        </p:spPr>
        <p:txBody>
          <a:bodyPr rtlCol="0"/>
          <a:lstStyle>
            <a:lvl1pPr marL="0" indent="0" algn="ctr">
              <a:buFont typeface="Arial" panose="020B0604020202020204" pitchFamily="34" charset="0"/>
              <a:buNone/>
              <a:defRPr sz="1800" b="1">
                <a:solidFill>
                  <a:schemeClr val="accent1"/>
                </a:solidFill>
                <a:latin typeface="+mj-lt"/>
              </a:defRPr>
            </a:lvl1pPr>
          </a:lstStyle>
          <a:p>
            <a:pPr lvl="0" rtl="0"/>
            <a:r>
              <a:rPr lang="es-ES" noProof="0"/>
              <a:t>Nombre</a:t>
            </a:r>
          </a:p>
        </p:txBody>
      </p:sp>
      <p:sp>
        <p:nvSpPr>
          <p:cNvPr id="27" name="Marcador de texto 8">
            <a:extLst>
              <a:ext uri="{FF2B5EF4-FFF2-40B4-BE49-F238E27FC236}">
                <a16:creationId xmlns:a16="http://schemas.microsoft.com/office/drawing/2014/main" id="{DA699CE9-2DCD-4D59-B359-D7D3511A2158}"/>
              </a:ext>
            </a:extLst>
          </p:cNvPr>
          <p:cNvSpPr>
            <a:spLocks noGrp="1"/>
          </p:cNvSpPr>
          <p:nvPr>
            <p:ph type="body" sz="quarter" idx="54" hasCustomPrompt="1"/>
          </p:nvPr>
        </p:nvSpPr>
        <p:spPr>
          <a:xfrm>
            <a:off x="9615407" y="5127133"/>
            <a:ext cx="2105186" cy="365125"/>
          </a:xfrm>
        </p:spPr>
        <p:txBody>
          <a:bodyPr rtlCol="0">
            <a:normAutofit/>
          </a:bodyPr>
          <a:lstStyle>
            <a:lvl1pPr marL="0" indent="0" algn="ctr">
              <a:buFont typeface="Arial" panose="020B0604020202020204" pitchFamily="34" charset="0"/>
              <a:buNone/>
              <a:defRPr sz="1200">
                <a:solidFill>
                  <a:schemeClr val="accent4"/>
                </a:solidFill>
                <a:latin typeface="+mj-lt"/>
              </a:defRPr>
            </a:lvl1pPr>
          </a:lstStyle>
          <a:p>
            <a:pPr lvl="0" rtl="0"/>
            <a:r>
              <a:rPr lang="es-ES" noProof="0"/>
              <a:t>Título</a:t>
            </a:r>
          </a:p>
        </p:txBody>
      </p:sp>
      <p:sp>
        <p:nvSpPr>
          <p:cNvPr id="28" name="Marcador de texto 8">
            <a:extLst>
              <a:ext uri="{FF2B5EF4-FFF2-40B4-BE49-F238E27FC236}">
                <a16:creationId xmlns:a16="http://schemas.microsoft.com/office/drawing/2014/main" id="{5B0C1AF9-7ECA-4F02-B71D-97228D05B031}"/>
              </a:ext>
            </a:extLst>
          </p:cNvPr>
          <p:cNvSpPr>
            <a:spLocks noGrp="1"/>
          </p:cNvSpPr>
          <p:nvPr>
            <p:ph type="body" sz="quarter" idx="55" hasCustomPrompt="1"/>
          </p:nvPr>
        </p:nvSpPr>
        <p:spPr>
          <a:xfrm>
            <a:off x="7329407" y="4770420"/>
            <a:ext cx="2105186" cy="365125"/>
          </a:xfrm>
        </p:spPr>
        <p:txBody>
          <a:bodyPr rtlCol="0"/>
          <a:lstStyle>
            <a:lvl1pPr marL="0" indent="0" algn="ctr">
              <a:buFont typeface="Arial" panose="020B0604020202020204" pitchFamily="34" charset="0"/>
              <a:buNone/>
              <a:defRPr sz="1800" b="1">
                <a:solidFill>
                  <a:schemeClr val="accent1"/>
                </a:solidFill>
                <a:latin typeface="+mj-lt"/>
              </a:defRPr>
            </a:lvl1pPr>
          </a:lstStyle>
          <a:p>
            <a:pPr lvl="0" rtl="0"/>
            <a:r>
              <a:rPr lang="es-ES" noProof="0"/>
              <a:t>Nombre</a:t>
            </a:r>
          </a:p>
        </p:txBody>
      </p:sp>
      <p:sp>
        <p:nvSpPr>
          <p:cNvPr id="29" name="Marcador de texto 8">
            <a:extLst>
              <a:ext uri="{FF2B5EF4-FFF2-40B4-BE49-F238E27FC236}">
                <a16:creationId xmlns:a16="http://schemas.microsoft.com/office/drawing/2014/main" id="{FE515F87-B08B-4273-9427-B4477D68E33E}"/>
              </a:ext>
            </a:extLst>
          </p:cNvPr>
          <p:cNvSpPr>
            <a:spLocks noGrp="1"/>
          </p:cNvSpPr>
          <p:nvPr>
            <p:ph type="body" sz="quarter" idx="56" hasCustomPrompt="1"/>
          </p:nvPr>
        </p:nvSpPr>
        <p:spPr>
          <a:xfrm>
            <a:off x="7329407" y="5139298"/>
            <a:ext cx="2105186" cy="365125"/>
          </a:xfrm>
        </p:spPr>
        <p:txBody>
          <a:bodyPr rtlCol="0">
            <a:normAutofit/>
          </a:bodyPr>
          <a:lstStyle>
            <a:lvl1pPr marL="0" indent="0" algn="ctr">
              <a:buFont typeface="Arial" panose="020B0604020202020204" pitchFamily="34" charset="0"/>
              <a:buNone/>
              <a:defRPr sz="1200">
                <a:solidFill>
                  <a:schemeClr val="accent4"/>
                </a:solidFill>
                <a:latin typeface="+mj-lt"/>
              </a:defRPr>
            </a:lvl1pPr>
          </a:lstStyle>
          <a:p>
            <a:pPr lvl="0" rtl="0"/>
            <a:r>
              <a:rPr lang="es-ES" noProof="0"/>
              <a:t>Título</a:t>
            </a:r>
          </a:p>
        </p:txBody>
      </p:sp>
      <p:cxnSp>
        <p:nvCxnSpPr>
          <p:cNvPr id="5" name="Conector recto 4">
            <a:extLst>
              <a:ext uri="{FF2B5EF4-FFF2-40B4-BE49-F238E27FC236}">
                <a16:creationId xmlns:a16="http://schemas.microsoft.com/office/drawing/2014/main" id="{02353FBD-19BF-45E4-A6F5-4217CDAAA52E}"/>
              </a:ext>
            </a:extLst>
          </p:cNvPr>
          <p:cNvCxnSpPr/>
          <p:nvPr userDrawn="1"/>
        </p:nvCxnSpPr>
        <p:spPr>
          <a:xfrm>
            <a:off x="1513114" y="3875317"/>
            <a:ext cx="9111343" cy="0"/>
          </a:xfrm>
          <a:prstGeom prst="line">
            <a:avLst/>
          </a:prstGeom>
          <a:ln w="28575">
            <a:solidFill>
              <a:schemeClr val="accent4"/>
            </a:solidFill>
          </a:ln>
        </p:spPr>
        <p:style>
          <a:lnRef idx="1">
            <a:schemeClr val="dk1"/>
          </a:lnRef>
          <a:fillRef idx="0">
            <a:schemeClr val="dk1"/>
          </a:fillRef>
          <a:effectRef idx="0">
            <a:schemeClr val="dk1"/>
          </a:effectRef>
          <a:fontRef idx="minor">
            <a:schemeClr val="tx1"/>
          </a:fontRef>
        </p:style>
      </p:cxnSp>
      <p:sp>
        <p:nvSpPr>
          <p:cNvPr id="41" name="Marcador de fecha 4">
            <a:extLst>
              <a:ext uri="{FF2B5EF4-FFF2-40B4-BE49-F238E27FC236}">
                <a16:creationId xmlns:a16="http://schemas.microsoft.com/office/drawing/2014/main" id="{BA4BCF05-CDFF-42C0-A406-D762B747C799}"/>
              </a:ext>
            </a:extLst>
          </p:cNvPr>
          <p:cNvSpPr>
            <a:spLocks noGrp="1"/>
          </p:cNvSpPr>
          <p:nvPr>
            <p:ph type="dt" sz="half" idx="10"/>
          </p:nvPr>
        </p:nvSpPr>
        <p:spPr>
          <a:xfrm>
            <a:off x="838200" y="6356350"/>
            <a:ext cx="2743200" cy="365125"/>
          </a:xfrm>
        </p:spPr>
        <p:txBody>
          <a:bodyPr rtlCol="0"/>
          <a:lstStyle>
            <a:lvl1pPr>
              <a:defRPr sz="900">
                <a:solidFill>
                  <a:schemeClr val="accent5">
                    <a:lumMod val="75000"/>
                  </a:schemeClr>
                </a:solidFill>
              </a:defRPr>
            </a:lvl1pPr>
          </a:lstStyle>
          <a:p>
            <a:pPr rtl="0"/>
            <a:r>
              <a:rPr lang="es-ES" noProof="0"/>
              <a:t>29/7/20XX</a:t>
            </a:r>
          </a:p>
        </p:txBody>
      </p:sp>
      <p:sp>
        <p:nvSpPr>
          <p:cNvPr id="42" name="Marcador de pie de página 5">
            <a:extLst>
              <a:ext uri="{FF2B5EF4-FFF2-40B4-BE49-F238E27FC236}">
                <a16:creationId xmlns:a16="http://schemas.microsoft.com/office/drawing/2014/main" id="{FE043986-6365-4919-A13C-B1086DCFF1BD}"/>
              </a:ext>
            </a:extLst>
          </p:cNvPr>
          <p:cNvSpPr>
            <a:spLocks noGrp="1"/>
          </p:cNvSpPr>
          <p:nvPr>
            <p:ph type="ftr" sz="quarter" idx="11"/>
          </p:nvPr>
        </p:nvSpPr>
        <p:spPr>
          <a:xfrm>
            <a:off x="4038600" y="6356350"/>
            <a:ext cx="4114800" cy="365125"/>
          </a:xfrm>
        </p:spPr>
        <p:txBody>
          <a:bodyPr rtlCol="0"/>
          <a:lstStyle>
            <a:lvl1pPr>
              <a:defRPr sz="900">
                <a:solidFill>
                  <a:schemeClr val="accent5">
                    <a:lumMod val="75000"/>
                  </a:schemeClr>
                </a:solidFill>
              </a:defRPr>
            </a:lvl1pPr>
          </a:lstStyle>
          <a:p>
            <a:pPr rtl="0"/>
            <a:r>
              <a:rPr lang="es-ES" noProof="0"/>
              <a:t>Orientación de empleados</a:t>
            </a:r>
          </a:p>
        </p:txBody>
      </p:sp>
      <p:sp>
        <p:nvSpPr>
          <p:cNvPr id="43" name="Marcador de número de diapositiva 6">
            <a:extLst>
              <a:ext uri="{FF2B5EF4-FFF2-40B4-BE49-F238E27FC236}">
                <a16:creationId xmlns:a16="http://schemas.microsoft.com/office/drawing/2014/main" id="{4FD22B22-DA9C-4B3F-A67F-D07291278BE6}"/>
              </a:ext>
            </a:extLst>
          </p:cNvPr>
          <p:cNvSpPr>
            <a:spLocks noGrp="1"/>
          </p:cNvSpPr>
          <p:nvPr>
            <p:ph type="sldNum" sz="quarter" idx="12"/>
          </p:nvPr>
        </p:nvSpPr>
        <p:spPr>
          <a:xfrm>
            <a:off x="8610600" y="6356350"/>
            <a:ext cx="2743200" cy="365125"/>
          </a:xfrm>
        </p:spPr>
        <p:txBody>
          <a:bodyPr rtlCol="0"/>
          <a:lstStyle>
            <a:lvl1pPr>
              <a:defRPr sz="900">
                <a:solidFill>
                  <a:schemeClr val="accent5">
                    <a:lumMod val="75000"/>
                  </a:schemeClr>
                </a:solidFill>
              </a:defRPr>
            </a:lvl1pPr>
          </a:lstStyle>
          <a:p>
            <a:pPr rtl="0"/>
            <a:fld id="{B5CEABB6-07DC-46E8-9B57-56EC44A396E5}" type="slidenum">
              <a:rPr lang="es-ES" noProof="0" smtClean="0"/>
              <a:pPr rtl="0"/>
              <a:t>‹Nº›</a:t>
            </a:fld>
            <a:endParaRPr lang="es-ES" noProof="0"/>
          </a:p>
        </p:txBody>
      </p:sp>
      <p:cxnSp>
        <p:nvCxnSpPr>
          <p:cNvPr id="47" name="Conector recto 46">
            <a:extLst>
              <a:ext uri="{FF2B5EF4-FFF2-40B4-BE49-F238E27FC236}">
                <a16:creationId xmlns:a16="http://schemas.microsoft.com/office/drawing/2014/main" id="{AFAB3CE1-D027-49AE-8023-7D6E330C7E2D}"/>
              </a:ext>
            </a:extLst>
          </p:cNvPr>
          <p:cNvCxnSpPr>
            <a:cxnSpLocks/>
          </p:cNvCxnSpPr>
          <p:nvPr userDrawn="1"/>
        </p:nvCxnSpPr>
        <p:spPr>
          <a:xfrm flipV="1">
            <a:off x="6096000" y="2852057"/>
            <a:ext cx="0" cy="1643743"/>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49" name="Conector recto 48">
            <a:extLst>
              <a:ext uri="{FF2B5EF4-FFF2-40B4-BE49-F238E27FC236}">
                <a16:creationId xmlns:a16="http://schemas.microsoft.com/office/drawing/2014/main" id="{6B59BE6F-06DF-4031-A366-9BF6A53377C4}"/>
              </a:ext>
            </a:extLst>
          </p:cNvPr>
          <p:cNvCxnSpPr>
            <a:cxnSpLocks/>
          </p:cNvCxnSpPr>
          <p:nvPr userDrawn="1"/>
        </p:nvCxnSpPr>
        <p:spPr>
          <a:xfrm flipV="1">
            <a:off x="10611592" y="3872164"/>
            <a:ext cx="0" cy="623636"/>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4" name="Conector recto 53">
            <a:extLst>
              <a:ext uri="{FF2B5EF4-FFF2-40B4-BE49-F238E27FC236}">
                <a16:creationId xmlns:a16="http://schemas.microsoft.com/office/drawing/2014/main" id="{588442AB-AF81-4C81-B0CE-584EE410EB92}"/>
              </a:ext>
            </a:extLst>
          </p:cNvPr>
          <p:cNvCxnSpPr>
            <a:cxnSpLocks/>
          </p:cNvCxnSpPr>
          <p:nvPr userDrawn="1"/>
        </p:nvCxnSpPr>
        <p:spPr>
          <a:xfrm flipV="1">
            <a:off x="1513114" y="3872164"/>
            <a:ext cx="0" cy="623636"/>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6" name="Conector recto 55">
            <a:extLst>
              <a:ext uri="{FF2B5EF4-FFF2-40B4-BE49-F238E27FC236}">
                <a16:creationId xmlns:a16="http://schemas.microsoft.com/office/drawing/2014/main" id="{35F27884-729D-4CA6-A08A-92EBC733CCB5}"/>
              </a:ext>
            </a:extLst>
          </p:cNvPr>
          <p:cNvCxnSpPr>
            <a:cxnSpLocks/>
          </p:cNvCxnSpPr>
          <p:nvPr userDrawn="1"/>
        </p:nvCxnSpPr>
        <p:spPr>
          <a:xfrm flipV="1">
            <a:off x="3815938" y="3872164"/>
            <a:ext cx="0" cy="623636"/>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8" name="Conector recto 57">
            <a:extLst>
              <a:ext uri="{FF2B5EF4-FFF2-40B4-BE49-F238E27FC236}">
                <a16:creationId xmlns:a16="http://schemas.microsoft.com/office/drawing/2014/main" id="{A1F7E5A1-BEA5-447F-BED5-E18F7A1D9A37}"/>
              </a:ext>
            </a:extLst>
          </p:cNvPr>
          <p:cNvCxnSpPr>
            <a:cxnSpLocks/>
          </p:cNvCxnSpPr>
          <p:nvPr userDrawn="1"/>
        </p:nvCxnSpPr>
        <p:spPr>
          <a:xfrm flipV="1">
            <a:off x="8381011" y="3872164"/>
            <a:ext cx="0" cy="623636"/>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5084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ítulo y contenido a la derecha">
    <p:bg>
      <p:bgPr>
        <a:solidFill>
          <a:schemeClr val="accent4"/>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AE12D1-08AF-45E9-A34A-BDE9E860BAA2}"/>
              </a:ext>
            </a:extLst>
          </p:cNvPr>
          <p:cNvSpPr>
            <a:spLocks noGrp="1"/>
          </p:cNvSpPr>
          <p:nvPr>
            <p:ph type="title"/>
          </p:nvPr>
        </p:nvSpPr>
        <p:spPr>
          <a:xfrm>
            <a:off x="5669280" y="2376805"/>
            <a:ext cx="5013960" cy="1325563"/>
          </a:xfrm>
        </p:spPr>
        <p:txBody>
          <a:bodyPr rtlCol="0" anchor="b"/>
          <a:lstStyle>
            <a:lvl1pPr>
              <a:defRPr b="1">
                <a:solidFill>
                  <a:schemeClr val="bg1"/>
                </a:solidFill>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BF8F5A6A-E29E-401A-801A-8FD9CAABA7A5}"/>
              </a:ext>
            </a:extLst>
          </p:cNvPr>
          <p:cNvSpPr>
            <a:spLocks noGrp="1"/>
          </p:cNvSpPr>
          <p:nvPr>
            <p:ph idx="1"/>
          </p:nvPr>
        </p:nvSpPr>
        <p:spPr>
          <a:xfrm>
            <a:off x="5669280" y="4150042"/>
            <a:ext cx="5013960" cy="1961198"/>
          </a:xfrm>
        </p:spPr>
        <p:txBody>
          <a:bodyPr rtlCol="0">
            <a:normAutofit/>
          </a:bodyPr>
          <a:lstStyle>
            <a:lvl1pPr marL="0" indent="0">
              <a:lnSpc>
                <a:spcPct val="100000"/>
              </a:lnSpc>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9" name="Rectángulo 8">
            <a:extLst>
              <a:ext uri="{FF2B5EF4-FFF2-40B4-BE49-F238E27FC236}">
                <a16:creationId xmlns:a16="http://schemas.microsoft.com/office/drawing/2014/main" id="{29197FF6-6321-41EE-A0C4-DEC0761A3C01}"/>
              </a:ext>
            </a:extLst>
          </p:cNvPr>
          <p:cNvSpPr/>
          <p:nvPr userDrawn="1"/>
        </p:nvSpPr>
        <p:spPr>
          <a:xfrm>
            <a:off x="0" y="0"/>
            <a:ext cx="417576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1" name="Rectángulo 10">
            <a:extLst>
              <a:ext uri="{FF2B5EF4-FFF2-40B4-BE49-F238E27FC236}">
                <a16:creationId xmlns:a16="http://schemas.microsoft.com/office/drawing/2014/main" id="{E545EFDD-D97D-44D9-8A6D-0FACEE0964B3}"/>
              </a:ext>
            </a:extLst>
          </p:cNvPr>
          <p:cNvSpPr/>
          <p:nvPr userDrawn="1"/>
        </p:nvSpPr>
        <p:spPr>
          <a:xfrm flipV="1">
            <a:off x="371856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7" name="Marcador de fecha 4">
            <a:extLst>
              <a:ext uri="{FF2B5EF4-FFF2-40B4-BE49-F238E27FC236}">
                <a16:creationId xmlns:a16="http://schemas.microsoft.com/office/drawing/2014/main" id="{9ECA7294-D791-453A-AEDA-C7BC2C83BACB}"/>
              </a:ext>
            </a:extLst>
          </p:cNvPr>
          <p:cNvSpPr>
            <a:spLocks noGrp="1"/>
          </p:cNvSpPr>
          <p:nvPr>
            <p:ph type="dt" sz="half" idx="10"/>
          </p:nvPr>
        </p:nvSpPr>
        <p:spPr>
          <a:xfrm>
            <a:off x="838200" y="6356350"/>
            <a:ext cx="2743200" cy="365125"/>
          </a:xfrm>
        </p:spPr>
        <p:txBody>
          <a:bodyPr rtlCol="0"/>
          <a:lstStyle>
            <a:lvl1pPr>
              <a:defRPr sz="900">
                <a:solidFill>
                  <a:schemeClr val="accent3">
                    <a:lumMod val="75000"/>
                  </a:schemeClr>
                </a:solidFill>
              </a:defRPr>
            </a:lvl1pPr>
          </a:lstStyle>
          <a:p>
            <a:pPr rtl="0"/>
            <a:r>
              <a:rPr lang="es-ES" noProof="0"/>
              <a:t>29/7/20XX</a:t>
            </a:r>
          </a:p>
        </p:txBody>
      </p:sp>
      <p:sp>
        <p:nvSpPr>
          <p:cNvPr id="8" name="Marcador de pie de página 5">
            <a:extLst>
              <a:ext uri="{FF2B5EF4-FFF2-40B4-BE49-F238E27FC236}">
                <a16:creationId xmlns:a16="http://schemas.microsoft.com/office/drawing/2014/main" id="{E3F008A3-FE03-4B55-99DE-C66C7215F529}"/>
              </a:ext>
            </a:extLst>
          </p:cNvPr>
          <p:cNvSpPr>
            <a:spLocks noGrp="1"/>
          </p:cNvSpPr>
          <p:nvPr>
            <p:ph type="ftr" sz="quarter" idx="11"/>
          </p:nvPr>
        </p:nvSpPr>
        <p:spPr>
          <a:xfrm>
            <a:off x="4038600" y="6356350"/>
            <a:ext cx="4114800" cy="365125"/>
          </a:xfrm>
        </p:spPr>
        <p:txBody>
          <a:bodyPr rtlCol="0"/>
          <a:lstStyle>
            <a:lvl1pPr>
              <a:defRPr sz="900">
                <a:solidFill>
                  <a:schemeClr val="accent4">
                    <a:lumMod val="40000"/>
                    <a:lumOff val="60000"/>
                  </a:schemeClr>
                </a:solidFill>
              </a:defRPr>
            </a:lvl1pPr>
          </a:lstStyle>
          <a:p>
            <a:pPr rtl="0"/>
            <a:r>
              <a:rPr lang="es-ES" noProof="0"/>
              <a:t>Orientación de empleados</a:t>
            </a:r>
          </a:p>
        </p:txBody>
      </p:sp>
      <p:sp>
        <p:nvSpPr>
          <p:cNvPr id="10" name="Marcador de número de diapositiva 6">
            <a:extLst>
              <a:ext uri="{FF2B5EF4-FFF2-40B4-BE49-F238E27FC236}">
                <a16:creationId xmlns:a16="http://schemas.microsoft.com/office/drawing/2014/main" id="{561AA2A7-90C9-48FA-A998-4CB16275ABA5}"/>
              </a:ext>
            </a:extLst>
          </p:cNvPr>
          <p:cNvSpPr>
            <a:spLocks noGrp="1"/>
          </p:cNvSpPr>
          <p:nvPr>
            <p:ph type="sldNum" sz="quarter" idx="12"/>
          </p:nvPr>
        </p:nvSpPr>
        <p:spPr>
          <a:xfrm>
            <a:off x="8610600" y="6356350"/>
            <a:ext cx="2743200" cy="365125"/>
          </a:xfrm>
        </p:spPr>
        <p:txBody>
          <a:bodyPr rtlCol="0"/>
          <a:lstStyle>
            <a:lvl1pPr>
              <a:defRPr sz="900">
                <a:solidFill>
                  <a:schemeClr val="accent4">
                    <a:lumMod val="40000"/>
                    <a:lumOff val="60000"/>
                  </a:schemeClr>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40305030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cierre">
    <p:bg>
      <p:bgPr>
        <a:solidFill>
          <a:schemeClr val="accent1"/>
        </a:solidFill>
        <a:effectLst/>
      </p:bgPr>
    </p:bg>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A3215B1E-B289-4C56-BCC0-2AB8CF93E2A1}"/>
              </a:ext>
            </a:extLst>
          </p:cNvPr>
          <p:cNvSpPr/>
          <p:nvPr userDrawn="1"/>
        </p:nvSpPr>
        <p:spPr>
          <a:xfrm>
            <a:off x="0" y="0"/>
            <a:ext cx="6096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2" name="Título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838200" y="2313571"/>
            <a:ext cx="4419600" cy="1659716"/>
          </a:xfrm>
        </p:spPr>
        <p:txBody>
          <a:bodyPr rtlCol="0" anchor="ctr">
            <a:normAutofit/>
          </a:bodyPr>
          <a:lstStyle>
            <a:lvl1pPr algn="ctr">
              <a:defRPr sz="5400" b="1">
                <a:solidFill>
                  <a:schemeClr val="accent4"/>
                </a:solidFill>
              </a:defRPr>
            </a:lvl1pPr>
          </a:lstStyle>
          <a:p>
            <a:pPr rtl="0"/>
            <a:r>
              <a:rPr lang="es-ES" noProof="0"/>
              <a:t>Haga clic para editar</a:t>
            </a:r>
          </a:p>
        </p:txBody>
      </p:sp>
      <p:sp>
        <p:nvSpPr>
          <p:cNvPr id="3" name="Subtítulo 2">
            <a:extLst>
              <a:ext uri="{FF2B5EF4-FFF2-40B4-BE49-F238E27FC236}">
                <a16:creationId xmlns:a16="http://schemas.microsoft.com/office/drawing/2014/main" id="{43D32955-BB06-40DE-A14A-2170FD41AD52}"/>
              </a:ext>
            </a:extLst>
          </p:cNvPr>
          <p:cNvSpPr>
            <a:spLocks noGrp="1"/>
          </p:cNvSpPr>
          <p:nvPr>
            <p:ph type="subTitle" idx="1" hasCustomPrompt="1"/>
          </p:nvPr>
        </p:nvSpPr>
        <p:spPr>
          <a:xfrm>
            <a:off x="7772402" y="2348318"/>
            <a:ext cx="2743200" cy="1659715"/>
          </a:xfrm>
        </p:spPr>
        <p:txBody>
          <a:bodyPr rtlCol="0" anchor="ct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editar el estilo de subtítulo del patrón</a:t>
            </a:r>
          </a:p>
        </p:txBody>
      </p:sp>
      <p:sp>
        <p:nvSpPr>
          <p:cNvPr id="4" name="Marcador de fecha 3">
            <a:extLst>
              <a:ext uri="{FF2B5EF4-FFF2-40B4-BE49-F238E27FC236}">
                <a16:creationId xmlns:a16="http://schemas.microsoft.com/office/drawing/2014/main" id="{74D64503-659B-472D-ABF8-01D077EB0D83}"/>
              </a:ext>
            </a:extLst>
          </p:cNvPr>
          <p:cNvSpPr>
            <a:spLocks noGrp="1"/>
          </p:cNvSpPr>
          <p:nvPr>
            <p:ph type="dt" sz="half" idx="10"/>
          </p:nvPr>
        </p:nvSpPr>
        <p:spPr>
          <a:xfrm>
            <a:off x="838200" y="6356350"/>
            <a:ext cx="1632857" cy="365125"/>
          </a:xfrm>
        </p:spPr>
        <p:txBody>
          <a:bodyPr rtlCol="0"/>
          <a:lstStyle>
            <a:lvl1pPr>
              <a:defRPr sz="900">
                <a:solidFill>
                  <a:schemeClr val="accent5">
                    <a:lumMod val="75000"/>
                  </a:schemeClr>
                </a:solidFill>
              </a:defRPr>
            </a:lvl1pPr>
          </a:lstStyle>
          <a:p>
            <a:pPr rtl="0"/>
            <a:r>
              <a:rPr lang="es-ES" noProof="0"/>
              <a:t>29/7/20XX</a:t>
            </a:r>
          </a:p>
        </p:txBody>
      </p:sp>
      <p:sp>
        <p:nvSpPr>
          <p:cNvPr id="5" name="Marcador de pie de página 4">
            <a:extLst>
              <a:ext uri="{FF2B5EF4-FFF2-40B4-BE49-F238E27FC236}">
                <a16:creationId xmlns:a16="http://schemas.microsoft.com/office/drawing/2014/main" id="{FE209C12-0CED-4CD5-B463-885A793CC25E}"/>
              </a:ext>
            </a:extLst>
          </p:cNvPr>
          <p:cNvSpPr>
            <a:spLocks noGrp="1"/>
          </p:cNvSpPr>
          <p:nvPr>
            <p:ph type="ftr" sz="quarter" idx="11"/>
          </p:nvPr>
        </p:nvSpPr>
        <p:spPr>
          <a:xfrm>
            <a:off x="2743200" y="6356350"/>
            <a:ext cx="2514600" cy="365125"/>
          </a:xfrm>
        </p:spPr>
        <p:txBody>
          <a:bodyPr rtlCol="0"/>
          <a:lstStyle>
            <a:lvl1pPr algn="r">
              <a:defRPr sz="900">
                <a:solidFill>
                  <a:schemeClr val="accent5">
                    <a:lumMod val="75000"/>
                  </a:schemeClr>
                </a:solidFill>
              </a:defRPr>
            </a:lvl1pPr>
          </a:lstStyle>
          <a:p>
            <a:pPr rtl="0"/>
            <a:r>
              <a:rPr lang="es-ES" noProof="0"/>
              <a:t>Orientación de empleados</a:t>
            </a:r>
          </a:p>
        </p:txBody>
      </p:sp>
      <p:sp>
        <p:nvSpPr>
          <p:cNvPr id="6" name="Marcador de número de diapositiva 5">
            <a:extLst>
              <a:ext uri="{FF2B5EF4-FFF2-40B4-BE49-F238E27FC236}">
                <a16:creationId xmlns:a16="http://schemas.microsoft.com/office/drawing/2014/main" id="{1A8F03DA-3AA9-44AC-8E2B-D53B8EBEA402}"/>
              </a:ext>
            </a:extLst>
          </p:cNvPr>
          <p:cNvSpPr>
            <a:spLocks noGrp="1"/>
          </p:cNvSpPr>
          <p:nvPr>
            <p:ph type="sldNum" sz="quarter" idx="12"/>
          </p:nvPr>
        </p:nvSpPr>
        <p:spPr/>
        <p:txBody>
          <a:bodyPr rtlCol="0"/>
          <a:lstStyle>
            <a:lvl1pPr>
              <a:defRPr sz="900">
                <a:solidFill>
                  <a:schemeClr val="accent1">
                    <a:lumMod val="40000"/>
                    <a:lumOff val="60000"/>
                  </a:schemeClr>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3390968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cabezado de la sección">
    <p:bg>
      <p:bgPr>
        <a:solidFill>
          <a:schemeClr val="accent5"/>
        </a:solidFill>
        <a:effectLst/>
      </p:bgPr>
    </p:bg>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8434EB92-62CF-4273-86A4-59223DABDBB8}"/>
              </a:ext>
            </a:extLst>
          </p:cNvPr>
          <p:cNvSpPr/>
          <p:nvPr userDrawn="1"/>
        </p:nvSpPr>
        <p:spPr>
          <a:xfrm>
            <a:off x="0" y="3429000"/>
            <a:ext cx="12192000" cy="342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0" name="Rectángulo 9">
            <a:extLst>
              <a:ext uri="{FF2B5EF4-FFF2-40B4-BE49-F238E27FC236}">
                <a16:creationId xmlns:a16="http://schemas.microsoft.com/office/drawing/2014/main" id="{29A25F60-1F94-4EB8-AECE-53F9C3EBF6AC}"/>
              </a:ext>
            </a:extLst>
          </p:cNvPr>
          <p:cNvSpPr/>
          <p:nvPr userDrawn="1"/>
        </p:nvSpPr>
        <p:spPr>
          <a:xfrm>
            <a:off x="0" y="6509657"/>
            <a:ext cx="12192000" cy="34834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2" name="Título 1">
            <a:extLst>
              <a:ext uri="{FF2B5EF4-FFF2-40B4-BE49-F238E27FC236}">
                <a16:creationId xmlns:a16="http://schemas.microsoft.com/office/drawing/2014/main" id="{9DE3D039-0A18-4031-8A63-D83666B066F6}"/>
              </a:ext>
            </a:extLst>
          </p:cNvPr>
          <p:cNvSpPr>
            <a:spLocks noGrp="1"/>
          </p:cNvSpPr>
          <p:nvPr>
            <p:ph type="title"/>
          </p:nvPr>
        </p:nvSpPr>
        <p:spPr>
          <a:xfrm>
            <a:off x="831850" y="3429000"/>
            <a:ext cx="10515600" cy="3080657"/>
          </a:xfrm>
        </p:spPr>
        <p:txBody>
          <a:bodyPr rtlCol="0" anchor="ctr"/>
          <a:lstStyle>
            <a:lvl1pPr>
              <a:defRPr sz="6000" b="1">
                <a:solidFill>
                  <a:schemeClr val="bg1"/>
                </a:solidFill>
              </a:defRPr>
            </a:lvl1pPr>
          </a:lstStyle>
          <a:p>
            <a:pPr rtl="0"/>
            <a:r>
              <a:rPr lang="es-ES" noProof="0"/>
              <a:t>Haga clic para modificar el estilo de título del patrón</a:t>
            </a:r>
          </a:p>
        </p:txBody>
      </p:sp>
    </p:spTree>
    <p:extLst>
      <p:ext uri="{BB962C8B-B14F-4D97-AF65-F5344CB8AC3E}">
        <p14:creationId xmlns:p14="http://schemas.microsoft.com/office/powerpoint/2010/main" val="15916592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apositiva del equipo">
    <p:bg>
      <p:bgPr>
        <a:solidFill>
          <a:schemeClr val="accent5"/>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F8C642-49FB-4E16-A3A0-B2ACBEABFFD6}"/>
              </a:ext>
            </a:extLst>
          </p:cNvPr>
          <p:cNvSpPr>
            <a:spLocks noGrp="1"/>
          </p:cNvSpPr>
          <p:nvPr>
            <p:ph type="title"/>
          </p:nvPr>
        </p:nvSpPr>
        <p:spPr/>
        <p:txBody>
          <a:bodyPr rtlCol="0"/>
          <a:lstStyle>
            <a:lvl1pPr algn="ctr">
              <a:defRPr b="1">
                <a:solidFill>
                  <a:schemeClr val="accent4"/>
                </a:solidFill>
              </a:defRPr>
            </a:lvl1pPr>
          </a:lstStyle>
          <a:p>
            <a:pPr rtl="0"/>
            <a:r>
              <a:rPr lang="es-ES" noProof="0"/>
              <a:t>Haga clic para modificar el estilo de título del patrón</a:t>
            </a:r>
          </a:p>
        </p:txBody>
      </p:sp>
      <p:sp>
        <p:nvSpPr>
          <p:cNvPr id="6" name="Marcador de posición de imagen 15">
            <a:extLst>
              <a:ext uri="{FF2B5EF4-FFF2-40B4-BE49-F238E27FC236}">
                <a16:creationId xmlns:a16="http://schemas.microsoft.com/office/drawing/2014/main" id="{A74BA5A7-7918-4C65-BAAB-14B3A1E2B4E4}"/>
              </a:ext>
            </a:extLst>
          </p:cNvPr>
          <p:cNvSpPr>
            <a:spLocks noGrp="1"/>
          </p:cNvSpPr>
          <p:nvPr>
            <p:ph type="pic" sz="quarter" idx="42"/>
          </p:nvPr>
        </p:nvSpPr>
        <p:spPr>
          <a:xfrm>
            <a:off x="1521612" y="2601972"/>
            <a:ext cx="1476000" cy="1476000"/>
          </a:xfrm>
          <a:noFill/>
          <a:ln w="396875" cap="sq">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es-ES" noProof="0"/>
              <a:t>Haga clic en el icono para agregar una imagen</a:t>
            </a:r>
          </a:p>
        </p:txBody>
      </p:sp>
      <p:sp>
        <p:nvSpPr>
          <p:cNvPr id="7" name="Marcador de posición de imagen 15">
            <a:extLst>
              <a:ext uri="{FF2B5EF4-FFF2-40B4-BE49-F238E27FC236}">
                <a16:creationId xmlns:a16="http://schemas.microsoft.com/office/drawing/2014/main" id="{0C5DF728-AFC5-467F-86BF-45BBD7787257}"/>
              </a:ext>
            </a:extLst>
          </p:cNvPr>
          <p:cNvSpPr>
            <a:spLocks noGrp="1"/>
          </p:cNvSpPr>
          <p:nvPr>
            <p:ph type="pic" sz="quarter" idx="43"/>
          </p:nvPr>
        </p:nvSpPr>
        <p:spPr>
          <a:xfrm>
            <a:off x="4079382" y="2601972"/>
            <a:ext cx="1476000" cy="1476000"/>
          </a:xfrm>
          <a:noFill/>
          <a:ln w="396875" cap="sq">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es-ES" noProof="0"/>
              <a:t>Haga clic en el icono para agregar una imagen</a:t>
            </a:r>
          </a:p>
        </p:txBody>
      </p:sp>
      <p:sp>
        <p:nvSpPr>
          <p:cNvPr id="8" name="Marcador de posición de imagen 15">
            <a:extLst>
              <a:ext uri="{FF2B5EF4-FFF2-40B4-BE49-F238E27FC236}">
                <a16:creationId xmlns:a16="http://schemas.microsoft.com/office/drawing/2014/main" id="{BBFE7B80-0990-424B-A099-BFECB5508302}"/>
              </a:ext>
            </a:extLst>
          </p:cNvPr>
          <p:cNvSpPr>
            <a:spLocks noGrp="1"/>
          </p:cNvSpPr>
          <p:nvPr>
            <p:ph type="pic" sz="quarter" idx="44"/>
          </p:nvPr>
        </p:nvSpPr>
        <p:spPr>
          <a:xfrm>
            <a:off x="6637152" y="2601972"/>
            <a:ext cx="1476000" cy="1476000"/>
          </a:xfrm>
          <a:noFill/>
          <a:ln w="396875" cap="sq">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es-ES" noProof="0"/>
              <a:t>Haga clic en el icono para agregar una imagen</a:t>
            </a:r>
          </a:p>
        </p:txBody>
      </p:sp>
      <p:sp>
        <p:nvSpPr>
          <p:cNvPr id="9" name="Marcador de posición de imagen 15">
            <a:extLst>
              <a:ext uri="{FF2B5EF4-FFF2-40B4-BE49-F238E27FC236}">
                <a16:creationId xmlns:a16="http://schemas.microsoft.com/office/drawing/2014/main" id="{5B4A0F3D-F23F-4072-9FF5-6CFE888CE1E0}"/>
              </a:ext>
            </a:extLst>
          </p:cNvPr>
          <p:cNvSpPr>
            <a:spLocks noGrp="1"/>
          </p:cNvSpPr>
          <p:nvPr>
            <p:ph type="pic" sz="quarter" idx="45"/>
          </p:nvPr>
        </p:nvSpPr>
        <p:spPr>
          <a:xfrm>
            <a:off x="9194922" y="2601972"/>
            <a:ext cx="1476000" cy="1476000"/>
          </a:xfrm>
          <a:noFill/>
          <a:ln w="396875" cap="sq">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es-ES" noProof="0"/>
              <a:t>Haga clic en el icono para agregar una imagen</a:t>
            </a:r>
          </a:p>
        </p:txBody>
      </p:sp>
      <p:sp>
        <p:nvSpPr>
          <p:cNvPr id="11" name="Marcador de texto 8">
            <a:extLst>
              <a:ext uri="{FF2B5EF4-FFF2-40B4-BE49-F238E27FC236}">
                <a16:creationId xmlns:a16="http://schemas.microsoft.com/office/drawing/2014/main" id="{14F97182-060B-42D4-9BD6-AADEBB4691F8}"/>
              </a:ext>
            </a:extLst>
          </p:cNvPr>
          <p:cNvSpPr>
            <a:spLocks noGrp="1"/>
          </p:cNvSpPr>
          <p:nvPr>
            <p:ph type="body" sz="quarter" idx="33" hasCustomPrompt="1"/>
          </p:nvPr>
        </p:nvSpPr>
        <p:spPr>
          <a:xfrm>
            <a:off x="1214950" y="4624131"/>
            <a:ext cx="2105186" cy="365125"/>
          </a:xfrm>
        </p:spPr>
        <p:txBody>
          <a:bodyPr rtlCol="0"/>
          <a:lstStyle>
            <a:lvl1pPr marL="0" indent="0" algn="ctr">
              <a:buFont typeface="Arial" panose="020B0604020202020204" pitchFamily="34" charset="0"/>
              <a:buNone/>
              <a:defRPr sz="1800" b="1">
                <a:solidFill>
                  <a:schemeClr val="accent1"/>
                </a:solidFill>
                <a:latin typeface="+mj-lt"/>
              </a:defRPr>
            </a:lvl1pPr>
          </a:lstStyle>
          <a:p>
            <a:pPr lvl="0" rtl="0"/>
            <a:r>
              <a:rPr lang="es-ES" noProof="0"/>
              <a:t>Nombre</a:t>
            </a:r>
          </a:p>
        </p:txBody>
      </p:sp>
      <p:sp>
        <p:nvSpPr>
          <p:cNvPr id="12" name="Marcador de texto 8">
            <a:extLst>
              <a:ext uri="{FF2B5EF4-FFF2-40B4-BE49-F238E27FC236}">
                <a16:creationId xmlns:a16="http://schemas.microsoft.com/office/drawing/2014/main" id="{0C32DCEC-D4CF-4F91-ABA7-22726A1E9925}"/>
              </a:ext>
            </a:extLst>
          </p:cNvPr>
          <p:cNvSpPr>
            <a:spLocks noGrp="1"/>
          </p:cNvSpPr>
          <p:nvPr>
            <p:ph type="body" sz="quarter" idx="46" hasCustomPrompt="1"/>
          </p:nvPr>
        </p:nvSpPr>
        <p:spPr>
          <a:xfrm>
            <a:off x="1214950" y="4993009"/>
            <a:ext cx="2105186" cy="365125"/>
          </a:xfrm>
        </p:spPr>
        <p:txBody>
          <a:bodyPr rtlCol="0">
            <a:normAutofit/>
          </a:bodyPr>
          <a:lstStyle>
            <a:lvl1pPr marL="0" indent="0" algn="ctr">
              <a:buFont typeface="Arial" panose="020B0604020202020204" pitchFamily="34" charset="0"/>
              <a:buNone/>
              <a:defRPr sz="1200">
                <a:solidFill>
                  <a:schemeClr val="accent4"/>
                </a:solidFill>
                <a:latin typeface="+mj-lt"/>
              </a:defRPr>
            </a:lvl1pPr>
          </a:lstStyle>
          <a:p>
            <a:pPr lvl="0" rtl="0"/>
            <a:r>
              <a:rPr lang="es-ES" noProof="0"/>
              <a:t>Título</a:t>
            </a:r>
          </a:p>
        </p:txBody>
      </p:sp>
      <p:sp>
        <p:nvSpPr>
          <p:cNvPr id="16" name="Marcador de texto 8">
            <a:extLst>
              <a:ext uri="{FF2B5EF4-FFF2-40B4-BE49-F238E27FC236}">
                <a16:creationId xmlns:a16="http://schemas.microsoft.com/office/drawing/2014/main" id="{04BECAB1-5EBD-4BC7-8F7A-8B4CA80746C4}"/>
              </a:ext>
            </a:extLst>
          </p:cNvPr>
          <p:cNvSpPr>
            <a:spLocks noGrp="1"/>
          </p:cNvSpPr>
          <p:nvPr>
            <p:ph type="body" sz="quarter" idx="47" hasCustomPrompt="1"/>
          </p:nvPr>
        </p:nvSpPr>
        <p:spPr>
          <a:xfrm>
            <a:off x="3764623" y="4624131"/>
            <a:ext cx="2105186" cy="365125"/>
          </a:xfrm>
        </p:spPr>
        <p:txBody>
          <a:bodyPr rtlCol="0"/>
          <a:lstStyle>
            <a:lvl1pPr marL="0" indent="0" algn="ctr">
              <a:buFont typeface="Arial" panose="020B0604020202020204" pitchFamily="34" charset="0"/>
              <a:buNone/>
              <a:defRPr sz="1800" b="1">
                <a:solidFill>
                  <a:schemeClr val="accent1"/>
                </a:solidFill>
                <a:latin typeface="+mj-lt"/>
              </a:defRPr>
            </a:lvl1pPr>
          </a:lstStyle>
          <a:p>
            <a:pPr lvl="0" rtl="0"/>
            <a:r>
              <a:rPr lang="es-ES" noProof="0"/>
              <a:t>Nombre</a:t>
            </a:r>
          </a:p>
        </p:txBody>
      </p:sp>
      <p:sp>
        <p:nvSpPr>
          <p:cNvPr id="17" name="Marcador de texto 8">
            <a:extLst>
              <a:ext uri="{FF2B5EF4-FFF2-40B4-BE49-F238E27FC236}">
                <a16:creationId xmlns:a16="http://schemas.microsoft.com/office/drawing/2014/main" id="{8D671F83-5A25-4513-86E5-FFBF3BF3106F}"/>
              </a:ext>
            </a:extLst>
          </p:cNvPr>
          <p:cNvSpPr>
            <a:spLocks noGrp="1"/>
          </p:cNvSpPr>
          <p:nvPr>
            <p:ph type="body" sz="quarter" idx="48" hasCustomPrompt="1"/>
          </p:nvPr>
        </p:nvSpPr>
        <p:spPr>
          <a:xfrm>
            <a:off x="3764623" y="4993009"/>
            <a:ext cx="2105186" cy="365125"/>
          </a:xfrm>
        </p:spPr>
        <p:txBody>
          <a:bodyPr rtlCol="0">
            <a:normAutofit/>
          </a:bodyPr>
          <a:lstStyle>
            <a:lvl1pPr marL="0" indent="0" algn="ctr">
              <a:buFont typeface="Arial" panose="020B0604020202020204" pitchFamily="34" charset="0"/>
              <a:buNone/>
              <a:defRPr sz="1200">
                <a:solidFill>
                  <a:schemeClr val="accent4"/>
                </a:solidFill>
                <a:latin typeface="+mj-lt"/>
              </a:defRPr>
            </a:lvl1pPr>
          </a:lstStyle>
          <a:p>
            <a:pPr lvl="0" rtl="0"/>
            <a:r>
              <a:rPr lang="es-ES" noProof="0"/>
              <a:t>Título</a:t>
            </a:r>
          </a:p>
        </p:txBody>
      </p:sp>
      <p:sp>
        <p:nvSpPr>
          <p:cNvPr id="19" name="Marcador de texto 8">
            <a:extLst>
              <a:ext uri="{FF2B5EF4-FFF2-40B4-BE49-F238E27FC236}">
                <a16:creationId xmlns:a16="http://schemas.microsoft.com/office/drawing/2014/main" id="{F6EE3639-A148-489C-A695-7EA2313AEF3B}"/>
              </a:ext>
            </a:extLst>
          </p:cNvPr>
          <p:cNvSpPr>
            <a:spLocks noGrp="1"/>
          </p:cNvSpPr>
          <p:nvPr>
            <p:ph type="body" sz="quarter" idx="49" hasCustomPrompt="1"/>
          </p:nvPr>
        </p:nvSpPr>
        <p:spPr>
          <a:xfrm>
            <a:off x="6314296" y="4624131"/>
            <a:ext cx="2105186" cy="365125"/>
          </a:xfrm>
        </p:spPr>
        <p:txBody>
          <a:bodyPr rtlCol="0"/>
          <a:lstStyle>
            <a:lvl1pPr marL="0" indent="0" algn="ctr">
              <a:buFont typeface="Arial" panose="020B0604020202020204" pitchFamily="34" charset="0"/>
              <a:buNone/>
              <a:defRPr sz="1800" b="1">
                <a:solidFill>
                  <a:schemeClr val="accent1"/>
                </a:solidFill>
                <a:latin typeface="+mj-lt"/>
              </a:defRPr>
            </a:lvl1pPr>
          </a:lstStyle>
          <a:p>
            <a:pPr lvl="0" rtl="0"/>
            <a:r>
              <a:rPr lang="es-ES" noProof="0"/>
              <a:t>Nombre</a:t>
            </a:r>
          </a:p>
        </p:txBody>
      </p:sp>
      <p:sp>
        <p:nvSpPr>
          <p:cNvPr id="20" name="Marcador de texto 8">
            <a:extLst>
              <a:ext uri="{FF2B5EF4-FFF2-40B4-BE49-F238E27FC236}">
                <a16:creationId xmlns:a16="http://schemas.microsoft.com/office/drawing/2014/main" id="{BB55BB21-9247-450C-9A9D-D2AD9161E10F}"/>
              </a:ext>
            </a:extLst>
          </p:cNvPr>
          <p:cNvSpPr>
            <a:spLocks noGrp="1"/>
          </p:cNvSpPr>
          <p:nvPr>
            <p:ph type="body" sz="quarter" idx="50" hasCustomPrompt="1"/>
          </p:nvPr>
        </p:nvSpPr>
        <p:spPr>
          <a:xfrm>
            <a:off x="6314296" y="4993009"/>
            <a:ext cx="2105186" cy="365125"/>
          </a:xfrm>
        </p:spPr>
        <p:txBody>
          <a:bodyPr rtlCol="0">
            <a:normAutofit/>
          </a:bodyPr>
          <a:lstStyle>
            <a:lvl1pPr marL="0" indent="0" algn="ctr">
              <a:buFont typeface="Arial" panose="020B0604020202020204" pitchFamily="34" charset="0"/>
              <a:buNone/>
              <a:defRPr sz="1200">
                <a:solidFill>
                  <a:schemeClr val="accent4"/>
                </a:solidFill>
                <a:latin typeface="+mj-lt"/>
              </a:defRPr>
            </a:lvl1pPr>
          </a:lstStyle>
          <a:p>
            <a:pPr lvl="0" rtl="0"/>
            <a:r>
              <a:rPr lang="es-ES" noProof="0"/>
              <a:t>Título</a:t>
            </a:r>
          </a:p>
        </p:txBody>
      </p:sp>
      <p:sp>
        <p:nvSpPr>
          <p:cNvPr id="22" name="Marcador de texto 8">
            <a:extLst>
              <a:ext uri="{FF2B5EF4-FFF2-40B4-BE49-F238E27FC236}">
                <a16:creationId xmlns:a16="http://schemas.microsoft.com/office/drawing/2014/main" id="{934A7F7B-4591-45E6-AF17-EC81162B7336}"/>
              </a:ext>
            </a:extLst>
          </p:cNvPr>
          <p:cNvSpPr>
            <a:spLocks noGrp="1"/>
          </p:cNvSpPr>
          <p:nvPr>
            <p:ph type="body" sz="quarter" idx="51" hasCustomPrompt="1"/>
          </p:nvPr>
        </p:nvSpPr>
        <p:spPr>
          <a:xfrm>
            <a:off x="8863969" y="4624131"/>
            <a:ext cx="2105186" cy="365125"/>
          </a:xfrm>
        </p:spPr>
        <p:txBody>
          <a:bodyPr rtlCol="0"/>
          <a:lstStyle>
            <a:lvl1pPr marL="0" indent="0" algn="ctr">
              <a:buFont typeface="Arial" panose="020B0604020202020204" pitchFamily="34" charset="0"/>
              <a:buNone/>
              <a:defRPr sz="1800" b="1">
                <a:solidFill>
                  <a:schemeClr val="accent1"/>
                </a:solidFill>
                <a:latin typeface="+mj-lt"/>
              </a:defRPr>
            </a:lvl1pPr>
          </a:lstStyle>
          <a:p>
            <a:pPr lvl="0" rtl="0"/>
            <a:r>
              <a:rPr lang="es-ES" noProof="0"/>
              <a:t>Nombre</a:t>
            </a:r>
          </a:p>
        </p:txBody>
      </p:sp>
      <p:sp>
        <p:nvSpPr>
          <p:cNvPr id="23" name="Marcador de texto 8">
            <a:extLst>
              <a:ext uri="{FF2B5EF4-FFF2-40B4-BE49-F238E27FC236}">
                <a16:creationId xmlns:a16="http://schemas.microsoft.com/office/drawing/2014/main" id="{730702B6-2129-4FAB-8868-58B59C11FFCD}"/>
              </a:ext>
            </a:extLst>
          </p:cNvPr>
          <p:cNvSpPr>
            <a:spLocks noGrp="1"/>
          </p:cNvSpPr>
          <p:nvPr>
            <p:ph type="body" sz="quarter" idx="52" hasCustomPrompt="1"/>
          </p:nvPr>
        </p:nvSpPr>
        <p:spPr>
          <a:xfrm>
            <a:off x="8863969" y="4993009"/>
            <a:ext cx="2105186" cy="365125"/>
          </a:xfrm>
        </p:spPr>
        <p:txBody>
          <a:bodyPr rtlCol="0">
            <a:normAutofit/>
          </a:bodyPr>
          <a:lstStyle>
            <a:lvl1pPr marL="0" indent="0" algn="ctr">
              <a:buFont typeface="Arial" panose="020B0604020202020204" pitchFamily="34" charset="0"/>
              <a:buNone/>
              <a:defRPr sz="1200">
                <a:solidFill>
                  <a:schemeClr val="accent4"/>
                </a:solidFill>
                <a:latin typeface="+mj-lt"/>
              </a:defRPr>
            </a:lvl1pPr>
          </a:lstStyle>
          <a:p>
            <a:pPr lvl="0" rtl="0"/>
            <a:r>
              <a:rPr lang="es-ES" noProof="0"/>
              <a:t>Título</a:t>
            </a:r>
          </a:p>
        </p:txBody>
      </p:sp>
      <p:sp>
        <p:nvSpPr>
          <p:cNvPr id="24" name="Marcador de fecha 4">
            <a:extLst>
              <a:ext uri="{FF2B5EF4-FFF2-40B4-BE49-F238E27FC236}">
                <a16:creationId xmlns:a16="http://schemas.microsoft.com/office/drawing/2014/main" id="{AD0AC7DB-F500-41DA-8326-3ED61B33F924}"/>
              </a:ext>
            </a:extLst>
          </p:cNvPr>
          <p:cNvSpPr>
            <a:spLocks noGrp="1"/>
          </p:cNvSpPr>
          <p:nvPr>
            <p:ph type="dt" sz="half" idx="10"/>
          </p:nvPr>
        </p:nvSpPr>
        <p:spPr>
          <a:xfrm>
            <a:off x="838200" y="6356350"/>
            <a:ext cx="2743200" cy="365125"/>
          </a:xfrm>
        </p:spPr>
        <p:txBody>
          <a:bodyPr rtlCol="0"/>
          <a:lstStyle>
            <a:lvl1pPr>
              <a:defRPr sz="900">
                <a:solidFill>
                  <a:schemeClr val="accent5">
                    <a:lumMod val="75000"/>
                  </a:schemeClr>
                </a:solidFill>
              </a:defRPr>
            </a:lvl1pPr>
          </a:lstStyle>
          <a:p>
            <a:pPr rtl="0"/>
            <a:r>
              <a:rPr lang="es-ES" noProof="0"/>
              <a:t>29/7/20XX</a:t>
            </a:r>
          </a:p>
        </p:txBody>
      </p:sp>
      <p:sp>
        <p:nvSpPr>
          <p:cNvPr id="25" name="Marcador de pie de página 5">
            <a:extLst>
              <a:ext uri="{FF2B5EF4-FFF2-40B4-BE49-F238E27FC236}">
                <a16:creationId xmlns:a16="http://schemas.microsoft.com/office/drawing/2014/main" id="{798612DF-528A-42D7-8634-25EFF61598DF}"/>
              </a:ext>
            </a:extLst>
          </p:cNvPr>
          <p:cNvSpPr>
            <a:spLocks noGrp="1"/>
          </p:cNvSpPr>
          <p:nvPr>
            <p:ph type="ftr" sz="quarter" idx="11"/>
          </p:nvPr>
        </p:nvSpPr>
        <p:spPr>
          <a:xfrm>
            <a:off x="4038600" y="6356350"/>
            <a:ext cx="4114800" cy="365125"/>
          </a:xfrm>
        </p:spPr>
        <p:txBody>
          <a:bodyPr rtlCol="0"/>
          <a:lstStyle>
            <a:lvl1pPr>
              <a:defRPr sz="900">
                <a:solidFill>
                  <a:schemeClr val="accent5">
                    <a:lumMod val="75000"/>
                  </a:schemeClr>
                </a:solidFill>
              </a:defRPr>
            </a:lvl1pPr>
          </a:lstStyle>
          <a:p>
            <a:pPr rtl="0"/>
            <a:r>
              <a:rPr lang="es-ES" noProof="0"/>
              <a:t>Orientación de empleados</a:t>
            </a:r>
          </a:p>
        </p:txBody>
      </p:sp>
      <p:sp>
        <p:nvSpPr>
          <p:cNvPr id="26" name="Marcador de número de diapositiva 6">
            <a:extLst>
              <a:ext uri="{FF2B5EF4-FFF2-40B4-BE49-F238E27FC236}">
                <a16:creationId xmlns:a16="http://schemas.microsoft.com/office/drawing/2014/main" id="{1E3817B4-A707-4ACC-9CAC-E32B5E0A4F0B}"/>
              </a:ext>
            </a:extLst>
          </p:cNvPr>
          <p:cNvSpPr>
            <a:spLocks noGrp="1"/>
          </p:cNvSpPr>
          <p:nvPr>
            <p:ph type="sldNum" sz="quarter" idx="12"/>
          </p:nvPr>
        </p:nvSpPr>
        <p:spPr>
          <a:xfrm>
            <a:off x="8610600" y="6356350"/>
            <a:ext cx="2743200" cy="365125"/>
          </a:xfrm>
        </p:spPr>
        <p:txBody>
          <a:bodyPr rtlCol="0"/>
          <a:lstStyle>
            <a:lvl1pPr>
              <a:defRPr sz="900">
                <a:solidFill>
                  <a:schemeClr val="accent5">
                    <a:lumMod val="75000"/>
                  </a:schemeClr>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663862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bg>
      <p:bgPr>
        <a:solidFill>
          <a:schemeClr val="accent4"/>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AE12D1-08AF-45E9-A34A-BDE9E860BAA2}"/>
              </a:ext>
            </a:extLst>
          </p:cNvPr>
          <p:cNvSpPr>
            <a:spLocks noGrp="1"/>
          </p:cNvSpPr>
          <p:nvPr>
            <p:ph type="title"/>
          </p:nvPr>
        </p:nvSpPr>
        <p:spPr>
          <a:xfrm>
            <a:off x="5669280" y="822325"/>
            <a:ext cx="5684520" cy="1325563"/>
          </a:xfrm>
        </p:spPr>
        <p:txBody>
          <a:bodyPr rtlCol="0" anchor="b"/>
          <a:lstStyle>
            <a:lvl1pPr>
              <a:defRPr b="1">
                <a:solidFill>
                  <a:schemeClr val="bg1"/>
                </a:solidFill>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BF8F5A6A-E29E-401A-801A-8FD9CAABA7A5}"/>
              </a:ext>
            </a:extLst>
          </p:cNvPr>
          <p:cNvSpPr>
            <a:spLocks noGrp="1"/>
          </p:cNvSpPr>
          <p:nvPr>
            <p:ph idx="1"/>
          </p:nvPr>
        </p:nvSpPr>
        <p:spPr>
          <a:xfrm>
            <a:off x="5669280" y="2595562"/>
            <a:ext cx="5684520" cy="3181034"/>
          </a:xfrm>
        </p:spPr>
        <p:txBody>
          <a:bodyPr rtlCol="0">
            <a:normAutofit/>
          </a:bodyPr>
          <a:lstStyle>
            <a:lvl1pPr marL="0" indent="0">
              <a:lnSpc>
                <a:spcPct val="100000"/>
              </a:lnSpc>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9" name="Rectángulo 8">
            <a:extLst>
              <a:ext uri="{FF2B5EF4-FFF2-40B4-BE49-F238E27FC236}">
                <a16:creationId xmlns:a16="http://schemas.microsoft.com/office/drawing/2014/main" id="{29197FF6-6321-41EE-A0C4-DEC0761A3C01}"/>
              </a:ext>
            </a:extLst>
          </p:cNvPr>
          <p:cNvSpPr/>
          <p:nvPr userDrawn="1"/>
        </p:nvSpPr>
        <p:spPr>
          <a:xfrm>
            <a:off x="0" y="0"/>
            <a:ext cx="4175760" cy="38404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1" name="Rectángulo 10">
            <a:extLst>
              <a:ext uri="{FF2B5EF4-FFF2-40B4-BE49-F238E27FC236}">
                <a16:creationId xmlns:a16="http://schemas.microsoft.com/office/drawing/2014/main" id="{E545EFDD-D97D-44D9-8A6D-0FACEE0964B3}"/>
              </a:ext>
            </a:extLst>
          </p:cNvPr>
          <p:cNvSpPr/>
          <p:nvPr userDrawn="1"/>
        </p:nvSpPr>
        <p:spPr>
          <a:xfrm flipV="1">
            <a:off x="0" y="3840480"/>
            <a:ext cx="4175760" cy="2087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3" name="Rectángulo 12">
            <a:extLst>
              <a:ext uri="{FF2B5EF4-FFF2-40B4-BE49-F238E27FC236}">
                <a16:creationId xmlns:a16="http://schemas.microsoft.com/office/drawing/2014/main" id="{B54E59D1-0F68-4FA3-944D-63FCD442DA66}"/>
              </a:ext>
            </a:extLst>
          </p:cNvPr>
          <p:cNvSpPr/>
          <p:nvPr userDrawn="1"/>
        </p:nvSpPr>
        <p:spPr>
          <a:xfrm flipV="1">
            <a:off x="0" y="5928360"/>
            <a:ext cx="4175760" cy="929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21" name="Marcador de fecha 4">
            <a:extLst>
              <a:ext uri="{FF2B5EF4-FFF2-40B4-BE49-F238E27FC236}">
                <a16:creationId xmlns:a16="http://schemas.microsoft.com/office/drawing/2014/main" id="{2FF674D8-A0B1-4D60-AB18-A733984F7044}"/>
              </a:ext>
            </a:extLst>
          </p:cNvPr>
          <p:cNvSpPr>
            <a:spLocks noGrp="1"/>
          </p:cNvSpPr>
          <p:nvPr>
            <p:ph type="dt" sz="half" idx="10"/>
          </p:nvPr>
        </p:nvSpPr>
        <p:spPr>
          <a:xfrm>
            <a:off x="838200" y="6356350"/>
            <a:ext cx="2743200" cy="365125"/>
          </a:xfrm>
        </p:spPr>
        <p:txBody>
          <a:bodyPr rtlCol="0"/>
          <a:lstStyle>
            <a:lvl1pPr>
              <a:defRPr sz="900">
                <a:solidFill>
                  <a:schemeClr val="accent2">
                    <a:lumMod val="75000"/>
                  </a:schemeClr>
                </a:solidFill>
              </a:defRPr>
            </a:lvl1pPr>
          </a:lstStyle>
          <a:p>
            <a:pPr rtl="0"/>
            <a:r>
              <a:rPr lang="es-ES" noProof="0"/>
              <a:t>29/7/20XX</a:t>
            </a:r>
          </a:p>
        </p:txBody>
      </p:sp>
      <p:sp>
        <p:nvSpPr>
          <p:cNvPr id="22" name="Marcador de pie de página 5">
            <a:extLst>
              <a:ext uri="{FF2B5EF4-FFF2-40B4-BE49-F238E27FC236}">
                <a16:creationId xmlns:a16="http://schemas.microsoft.com/office/drawing/2014/main" id="{7E0AFFFB-7406-40B3-B2D5-18288BEA52C6}"/>
              </a:ext>
            </a:extLst>
          </p:cNvPr>
          <p:cNvSpPr>
            <a:spLocks noGrp="1"/>
          </p:cNvSpPr>
          <p:nvPr>
            <p:ph type="ftr" sz="quarter" idx="11"/>
          </p:nvPr>
        </p:nvSpPr>
        <p:spPr>
          <a:xfrm>
            <a:off x="4038600" y="6356350"/>
            <a:ext cx="4114800" cy="365125"/>
          </a:xfrm>
        </p:spPr>
        <p:txBody>
          <a:bodyPr rtlCol="0"/>
          <a:lstStyle>
            <a:lvl1pPr>
              <a:defRPr sz="900">
                <a:solidFill>
                  <a:schemeClr val="accent4">
                    <a:lumMod val="40000"/>
                    <a:lumOff val="60000"/>
                  </a:schemeClr>
                </a:solidFill>
              </a:defRPr>
            </a:lvl1pPr>
          </a:lstStyle>
          <a:p>
            <a:pPr rtl="0"/>
            <a:r>
              <a:rPr lang="es-ES" noProof="0"/>
              <a:t>Orientación de empleados</a:t>
            </a:r>
          </a:p>
        </p:txBody>
      </p:sp>
      <p:sp>
        <p:nvSpPr>
          <p:cNvPr id="23" name="Marcador de número de diapositiva 6">
            <a:extLst>
              <a:ext uri="{FF2B5EF4-FFF2-40B4-BE49-F238E27FC236}">
                <a16:creationId xmlns:a16="http://schemas.microsoft.com/office/drawing/2014/main" id="{0D2AF818-9E4C-485A-8EA3-3BD5917D5233}"/>
              </a:ext>
            </a:extLst>
          </p:cNvPr>
          <p:cNvSpPr>
            <a:spLocks noGrp="1"/>
          </p:cNvSpPr>
          <p:nvPr>
            <p:ph type="sldNum" sz="quarter" idx="12"/>
          </p:nvPr>
        </p:nvSpPr>
        <p:spPr>
          <a:xfrm>
            <a:off x="8610600" y="6356350"/>
            <a:ext cx="2743200" cy="365125"/>
          </a:xfrm>
        </p:spPr>
        <p:txBody>
          <a:bodyPr rtlCol="0"/>
          <a:lstStyle>
            <a:lvl1pPr>
              <a:defRPr sz="900">
                <a:solidFill>
                  <a:schemeClr val="accent4">
                    <a:lumMod val="40000"/>
                    <a:lumOff val="60000"/>
                  </a:schemeClr>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1164587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ítulo y dos contenidos">
    <p:bg>
      <p:bgPr>
        <a:solidFill>
          <a:schemeClr val="accent4"/>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AE12D1-08AF-45E9-A34A-BDE9E860BAA2}"/>
              </a:ext>
            </a:extLst>
          </p:cNvPr>
          <p:cNvSpPr>
            <a:spLocks noGrp="1"/>
          </p:cNvSpPr>
          <p:nvPr>
            <p:ph type="title"/>
          </p:nvPr>
        </p:nvSpPr>
        <p:spPr>
          <a:xfrm>
            <a:off x="838200" y="822325"/>
            <a:ext cx="5684520" cy="1325563"/>
          </a:xfrm>
        </p:spPr>
        <p:txBody>
          <a:bodyPr rtlCol="0" anchor="b"/>
          <a:lstStyle>
            <a:lvl1pPr>
              <a:defRPr b="1">
                <a:solidFill>
                  <a:schemeClr val="bg1"/>
                </a:solidFill>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BF8F5A6A-E29E-401A-801A-8FD9CAABA7A5}"/>
              </a:ext>
            </a:extLst>
          </p:cNvPr>
          <p:cNvSpPr>
            <a:spLocks noGrp="1"/>
          </p:cNvSpPr>
          <p:nvPr>
            <p:ph idx="1"/>
          </p:nvPr>
        </p:nvSpPr>
        <p:spPr>
          <a:xfrm>
            <a:off x="838200" y="2595562"/>
            <a:ext cx="5684520" cy="441552"/>
          </a:xfrm>
        </p:spPr>
        <p:txBody>
          <a:bodyPr rtlCol="0">
            <a:normAutofit/>
          </a:bodyPr>
          <a:lstStyle>
            <a:lvl1pPr marL="0" indent="0">
              <a:lnSpc>
                <a:spcPct val="100000"/>
              </a:lnSpc>
              <a:buNone/>
              <a:defRPr lang="en-US" sz="1800" b="1" kern="1200" dirty="0" smtClean="0">
                <a:solidFill>
                  <a:schemeClr val="accent2"/>
                </a:solidFill>
                <a:latin typeface="+mn-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9" name="Rectángulo 8">
            <a:extLst>
              <a:ext uri="{FF2B5EF4-FFF2-40B4-BE49-F238E27FC236}">
                <a16:creationId xmlns:a16="http://schemas.microsoft.com/office/drawing/2014/main" id="{29197FF6-6321-41EE-A0C4-DEC0761A3C01}"/>
              </a:ext>
            </a:extLst>
          </p:cNvPr>
          <p:cNvSpPr/>
          <p:nvPr userDrawn="1"/>
        </p:nvSpPr>
        <p:spPr>
          <a:xfrm>
            <a:off x="8016240" y="0"/>
            <a:ext cx="2401389"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1" name="Rectángulo 10">
            <a:extLst>
              <a:ext uri="{FF2B5EF4-FFF2-40B4-BE49-F238E27FC236}">
                <a16:creationId xmlns:a16="http://schemas.microsoft.com/office/drawing/2014/main" id="{E545EFDD-D97D-44D9-8A6D-0FACEE0964B3}"/>
              </a:ext>
            </a:extLst>
          </p:cNvPr>
          <p:cNvSpPr/>
          <p:nvPr userDrawn="1"/>
        </p:nvSpPr>
        <p:spPr>
          <a:xfrm flipV="1">
            <a:off x="10417629" y="0"/>
            <a:ext cx="177437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3" name="Rectángulo 12">
            <a:extLst>
              <a:ext uri="{FF2B5EF4-FFF2-40B4-BE49-F238E27FC236}">
                <a16:creationId xmlns:a16="http://schemas.microsoft.com/office/drawing/2014/main" id="{B54E59D1-0F68-4FA3-944D-63FCD442DA66}"/>
              </a:ext>
            </a:extLst>
          </p:cNvPr>
          <p:cNvSpPr/>
          <p:nvPr userDrawn="1"/>
        </p:nvSpPr>
        <p:spPr>
          <a:xfrm flipV="1">
            <a:off x="11800114" y="0"/>
            <a:ext cx="39188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7" name="Marcador de contenido 2">
            <a:extLst>
              <a:ext uri="{FF2B5EF4-FFF2-40B4-BE49-F238E27FC236}">
                <a16:creationId xmlns:a16="http://schemas.microsoft.com/office/drawing/2014/main" id="{620C3808-5997-40A2-83EF-E2136C52EFE1}"/>
              </a:ext>
            </a:extLst>
          </p:cNvPr>
          <p:cNvSpPr>
            <a:spLocks noGrp="1"/>
          </p:cNvSpPr>
          <p:nvPr>
            <p:ph idx="10"/>
          </p:nvPr>
        </p:nvSpPr>
        <p:spPr>
          <a:xfrm>
            <a:off x="838200" y="4529818"/>
            <a:ext cx="5684520" cy="441552"/>
          </a:xfrm>
        </p:spPr>
        <p:txBody>
          <a:bodyPr rtlCol="0">
            <a:normAutofit/>
          </a:bodyPr>
          <a:lstStyle>
            <a:lvl1pPr marL="0" indent="0">
              <a:lnSpc>
                <a:spcPct val="100000"/>
              </a:lnSpc>
              <a:buNone/>
              <a:defRPr lang="en-US" sz="1800" b="1" kern="1200" dirty="0">
                <a:solidFill>
                  <a:schemeClr val="accent2"/>
                </a:solidFill>
                <a:latin typeface="+mn-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100000"/>
              </a:lnSpc>
              <a:spcBef>
                <a:spcPts val="1000"/>
              </a:spcBef>
              <a:buFont typeface="Arial" panose="020B0604020202020204" pitchFamily="34" charset="0"/>
              <a:buNone/>
            </a:pPr>
            <a:r>
              <a:rPr lang="es-ES" noProof="0"/>
              <a:t>Haga clic para modificar los estilos de texto del patrón</a:t>
            </a:r>
          </a:p>
        </p:txBody>
      </p:sp>
      <p:sp>
        <p:nvSpPr>
          <p:cNvPr id="8" name="Marcador de contenido 2">
            <a:extLst>
              <a:ext uri="{FF2B5EF4-FFF2-40B4-BE49-F238E27FC236}">
                <a16:creationId xmlns:a16="http://schemas.microsoft.com/office/drawing/2014/main" id="{EAD9A34D-2599-4944-8F4B-6953690367EE}"/>
              </a:ext>
            </a:extLst>
          </p:cNvPr>
          <p:cNvSpPr>
            <a:spLocks noGrp="1"/>
          </p:cNvSpPr>
          <p:nvPr>
            <p:ph idx="11"/>
          </p:nvPr>
        </p:nvSpPr>
        <p:spPr>
          <a:xfrm>
            <a:off x="838200" y="3040514"/>
            <a:ext cx="5684520" cy="1106942"/>
          </a:xfrm>
        </p:spPr>
        <p:txBody>
          <a:bodyPr rtlCol="0">
            <a:normAutofit/>
          </a:bodyPr>
          <a:lstStyle>
            <a:lvl1pPr marL="285750" indent="-285750">
              <a:lnSpc>
                <a:spcPct val="100000"/>
              </a:lnSpc>
              <a:buFont typeface="Arial" panose="020B0604020202020204" pitchFamily="34" charset="0"/>
              <a:buChar char="•"/>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0" name="Marcador de contenido 2">
            <a:extLst>
              <a:ext uri="{FF2B5EF4-FFF2-40B4-BE49-F238E27FC236}">
                <a16:creationId xmlns:a16="http://schemas.microsoft.com/office/drawing/2014/main" id="{4D123A04-698E-4E6B-BB2C-C4FCA2CFBB9A}"/>
              </a:ext>
            </a:extLst>
          </p:cNvPr>
          <p:cNvSpPr>
            <a:spLocks noGrp="1"/>
          </p:cNvSpPr>
          <p:nvPr>
            <p:ph idx="12"/>
          </p:nvPr>
        </p:nvSpPr>
        <p:spPr>
          <a:xfrm>
            <a:off x="838200" y="4993888"/>
            <a:ext cx="5684520" cy="1106942"/>
          </a:xfrm>
        </p:spPr>
        <p:txBody>
          <a:bodyPr rtlCol="0">
            <a:normAutofit/>
          </a:bodyPr>
          <a:lstStyle>
            <a:lvl1pPr marL="285750" indent="-285750">
              <a:lnSpc>
                <a:spcPct val="100000"/>
              </a:lnSpc>
              <a:buFont typeface="Arial" panose="020B0604020202020204" pitchFamily="34" charset="0"/>
              <a:buChar char="•"/>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4" name="Marcador de fecha 4">
            <a:extLst>
              <a:ext uri="{FF2B5EF4-FFF2-40B4-BE49-F238E27FC236}">
                <a16:creationId xmlns:a16="http://schemas.microsoft.com/office/drawing/2014/main" id="{8BC6F0B0-7E88-4658-BED0-B126DDE797A0}"/>
              </a:ext>
            </a:extLst>
          </p:cNvPr>
          <p:cNvSpPr>
            <a:spLocks noGrp="1"/>
          </p:cNvSpPr>
          <p:nvPr>
            <p:ph type="dt" sz="half" idx="13"/>
          </p:nvPr>
        </p:nvSpPr>
        <p:spPr>
          <a:xfrm>
            <a:off x="838200" y="6356350"/>
            <a:ext cx="2743200" cy="365125"/>
          </a:xfrm>
        </p:spPr>
        <p:txBody>
          <a:bodyPr rtlCol="0"/>
          <a:lstStyle>
            <a:lvl1pPr>
              <a:defRPr sz="900">
                <a:solidFill>
                  <a:schemeClr val="accent4">
                    <a:lumMod val="40000"/>
                    <a:lumOff val="60000"/>
                  </a:schemeClr>
                </a:solidFill>
              </a:defRPr>
            </a:lvl1pPr>
          </a:lstStyle>
          <a:p>
            <a:pPr rtl="0"/>
            <a:r>
              <a:rPr lang="es-ES" noProof="0"/>
              <a:t>29/7/20XX</a:t>
            </a:r>
          </a:p>
        </p:txBody>
      </p:sp>
      <p:sp>
        <p:nvSpPr>
          <p:cNvPr id="15" name="Marcador de pie de página 5">
            <a:extLst>
              <a:ext uri="{FF2B5EF4-FFF2-40B4-BE49-F238E27FC236}">
                <a16:creationId xmlns:a16="http://schemas.microsoft.com/office/drawing/2014/main" id="{1B454B68-B7BD-4197-BF00-63964D76348E}"/>
              </a:ext>
            </a:extLst>
          </p:cNvPr>
          <p:cNvSpPr>
            <a:spLocks noGrp="1"/>
          </p:cNvSpPr>
          <p:nvPr>
            <p:ph type="ftr" sz="quarter" idx="14"/>
          </p:nvPr>
        </p:nvSpPr>
        <p:spPr>
          <a:xfrm>
            <a:off x="4038600" y="6356350"/>
            <a:ext cx="4114800" cy="365125"/>
          </a:xfrm>
        </p:spPr>
        <p:txBody>
          <a:bodyPr rtlCol="0"/>
          <a:lstStyle>
            <a:lvl1pPr>
              <a:defRPr sz="900">
                <a:solidFill>
                  <a:schemeClr val="accent4">
                    <a:lumMod val="40000"/>
                    <a:lumOff val="60000"/>
                  </a:schemeClr>
                </a:solidFill>
              </a:defRPr>
            </a:lvl1pPr>
          </a:lstStyle>
          <a:p>
            <a:pPr rtl="0"/>
            <a:r>
              <a:rPr lang="es-ES" noProof="0"/>
              <a:t>Orientación de empleados</a:t>
            </a:r>
          </a:p>
        </p:txBody>
      </p:sp>
      <p:sp>
        <p:nvSpPr>
          <p:cNvPr id="16" name="Marcador de número de diapositiva 6">
            <a:extLst>
              <a:ext uri="{FF2B5EF4-FFF2-40B4-BE49-F238E27FC236}">
                <a16:creationId xmlns:a16="http://schemas.microsoft.com/office/drawing/2014/main" id="{BAA42605-D696-484D-B611-62CB3140EAC3}"/>
              </a:ext>
            </a:extLst>
          </p:cNvPr>
          <p:cNvSpPr>
            <a:spLocks noGrp="1"/>
          </p:cNvSpPr>
          <p:nvPr>
            <p:ph type="sldNum" sz="quarter" idx="15"/>
          </p:nvPr>
        </p:nvSpPr>
        <p:spPr>
          <a:xfrm>
            <a:off x="8610600" y="6356350"/>
            <a:ext cx="2743200" cy="365125"/>
          </a:xfrm>
        </p:spPr>
        <p:txBody>
          <a:bodyPr rtlCol="0"/>
          <a:lstStyle>
            <a:lvl1pPr>
              <a:defRPr sz="900">
                <a:solidFill>
                  <a:schemeClr val="accent5"/>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3655682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y cuatro contenidos">
    <p:bg>
      <p:bgPr>
        <a:solidFill>
          <a:schemeClr val="accent4"/>
        </a:solidFill>
        <a:effectLst/>
      </p:bgPr>
    </p:bg>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C2A3DF3F-0A0C-4018-A9D5-6DE43170F37E}"/>
              </a:ext>
            </a:extLst>
          </p:cNvPr>
          <p:cNvSpPr>
            <a:spLocks noGrp="1"/>
          </p:cNvSpPr>
          <p:nvPr>
            <p:ph type="title"/>
          </p:nvPr>
        </p:nvSpPr>
        <p:spPr>
          <a:xfrm>
            <a:off x="2024742" y="822325"/>
            <a:ext cx="9329058" cy="1325563"/>
          </a:xfrm>
        </p:spPr>
        <p:txBody>
          <a:bodyPr rtlCol="0" anchor="b"/>
          <a:lstStyle>
            <a:lvl1pPr>
              <a:defRPr b="1">
                <a:solidFill>
                  <a:schemeClr val="bg1"/>
                </a:solidFill>
              </a:defRPr>
            </a:lvl1pPr>
          </a:lstStyle>
          <a:p>
            <a:pPr rtl="0"/>
            <a:r>
              <a:rPr lang="es-ES" noProof="0"/>
              <a:t>Haga clic para modificar el estilo de título del patrón</a:t>
            </a:r>
          </a:p>
        </p:txBody>
      </p:sp>
      <p:sp>
        <p:nvSpPr>
          <p:cNvPr id="8" name="Marcador de contenido 2">
            <a:extLst>
              <a:ext uri="{FF2B5EF4-FFF2-40B4-BE49-F238E27FC236}">
                <a16:creationId xmlns:a16="http://schemas.microsoft.com/office/drawing/2014/main" id="{B2E9ED8E-C27B-434B-BABA-E66DF12C5036}"/>
              </a:ext>
            </a:extLst>
          </p:cNvPr>
          <p:cNvSpPr>
            <a:spLocks noGrp="1"/>
          </p:cNvSpPr>
          <p:nvPr>
            <p:ph idx="1"/>
          </p:nvPr>
        </p:nvSpPr>
        <p:spPr>
          <a:xfrm>
            <a:off x="2024742" y="2595562"/>
            <a:ext cx="4334689" cy="474211"/>
          </a:xfrm>
        </p:spPr>
        <p:txBody>
          <a:bodyPr rtlCol="0">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0" name="Rectángulo 9">
            <a:extLst>
              <a:ext uri="{FF2B5EF4-FFF2-40B4-BE49-F238E27FC236}">
                <a16:creationId xmlns:a16="http://schemas.microsoft.com/office/drawing/2014/main" id="{CA9EBAE4-D52F-453F-8270-8B6E097489BF}"/>
              </a:ext>
            </a:extLst>
          </p:cNvPr>
          <p:cNvSpPr/>
          <p:nvPr userDrawn="1"/>
        </p:nvSpPr>
        <p:spPr>
          <a:xfrm>
            <a:off x="0" y="-1"/>
            <a:ext cx="674914"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2" name="Rectángulo 11">
            <a:extLst>
              <a:ext uri="{FF2B5EF4-FFF2-40B4-BE49-F238E27FC236}">
                <a16:creationId xmlns:a16="http://schemas.microsoft.com/office/drawing/2014/main" id="{E9FC540D-D53A-486F-96EA-3488254DA8F1}"/>
              </a:ext>
            </a:extLst>
          </p:cNvPr>
          <p:cNvSpPr/>
          <p:nvPr userDrawn="1"/>
        </p:nvSpPr>
        <p:spPr>
          <a:xfrm flipV="1">
            <a:off x="674914" y="0"/>
            <a:ext cx="67491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4" name="Marcador de contenido 2">
            <a:extLst>
              <a:ext uri="{FF2B5EF4-FFF2-40B4-BE49-F238E27FC236}">
                <a16:creationId xmlns:a16="http://schemas.microsoft.com/office/drawing/2014/main" id="{AA5699F8-E412-4D90-AD9E-5A933F03D673}"/>
              </a:ext>
            </a:extLst>
          </p:cNvPr>
          <p:cNvSpPr>
            <a:spLocks noGrp="1"/>
          </p:cNvSpPr>
          <p:nvPr>
            <p:ph idx="10"/>
          </p:nvPr>
        </p:nvSpPr>
        <p:spPr>
          <a:xfrm>
            <a:off x="7019111" y="2595562"/>
            <a:ext cx="4334689" cy="474211"/>
          </a:xfrm>
        </p:spPr>
        <p:txBody>
          <a:bodyPr rtlCol="0">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5" name="Marcador de contenido 2">
            <a:extLst>
              <a:ext uri="{FF2B5EF4-FFF2-40B4-BE49-F238E27FC236}">
                <a16:creationId xmlns:a16="http://schemas.microsoft.com/office/drawing/2014/main" id="{3C6CD4EE-A2DF-4227-8E8E-061E1811B311}"/>
              </a:ext>
            </a:extLst>
          </p:cNvPr>
          <p:cNvSpPr>
            <a:spLocks noGrp="1"/>
          </p:cNvSpPr>
          <p:nvPr>
            <p:ph idx="11"/>
          </p:nvPr>
        </p:nvSpPr>
        <p:spPr>
          <a:xfrm>
            <a:off x="2024742" y="4446132"/>
            <a:ext cx="4334689" cy="474211"/>
          </a:xfrm>
        </p:spPr>
        <p:txBody>
          <a:bodyPr rtlCol="0">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6" name="Marcador de contenido 2">
            <a:extLst>
              <a:ext uri="{FF2B5EF4-FFF2-40B4-BE49-F238E27FC236}">
                <a16:creationId xmlns:a16="http://schemas.microsoft.com/office/drawing/2014/main" id="{2BD7E863-25A7-4713-A3A0-9A5F432FE00D}"/>
              </a:ext>
            </a:extLst>
          </p:cNvPr>
          <p:cNvSpPr>
            <a:spLocks noGrp="1"/>
          </p:cNvSpPr>
          <p:nvPr>
            <p:ph idx="12"/>
          </p:nvPr>
        </p:nvSpPr>
        <p:spPr>
          <a:xfrm>
            <a:off x="7019111" y="4446132"/>
            <a:ext cx="4334689" cy="474211"/>
          </a:xfrm>
        </p:spPr>
        <p:txBody>
          <a:bodyPr rtlCol="0">
            <a:normAutofit/>
          </a:bodyPr>
          <a:lstStyle>
            <a:lvl1pPr marL="0" indent="0">
              <a:lnSpc>
                <a:spcPct val="100000"/>
              </a:lnSpc>
              <a:buNone/>
              <a:defRPr sz="1800" b="1">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7" name="Marcador de contenido 2">
            <a:extLst>
              <a:ext uri="{FF2B5EF4-FFF2-40B4-BE49-F238E27FC236}">
                <a16:creationId xmlns:a16="http://schemas.microsoft.com/office/drawing/2014/main" id="{13EEC52D-9939-4E0F-B26E-6287735877FF}"/>
              </a:ext>
            </a:extLst>
          </p:cNvPr>
          <p:cNvSpPr>
            <a:spLocks noGrp="1"/>
          </p:cNvSpPr>
          <p:nvPr>
            <p:ph idx="13"/>
          </p:nvPr>
        </p:nvSpPr>
        <p:spPr>
          <a:xfrm>
            <a:off x="2024740" y="3069773"/>
            <a:ext cx="4334689" cy="1219201"/>
          </a:xfrm>
        </p:spPr>
        <p:txBody>
          <a:bodyPr rtlCol="0">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8" name="Marcador de contenido 2">
            <a:extLst>
              <a:ext uri="{FF2B5EF4-FFF2-40B4-BE49-F238E27FC236}">
                <a16:creationId xmlns:a16="http://schemas.microsoft.com/office/drawing/2014/main" id="{3F6A9263-89CC-446B-AA55-FA0F0180A706}"/>
              </a:ext>
            </a:extLst>
          </p:cNvPr>
          <p:cNvSpPr>
            <a:spLocks noGrp="1"/>
          </p:cNvSpPr>
          <p:nvPr>
            <p:ph idx="14"/>
          </p:nvPr>
        </p:nvSpPr>
        <p:spPr>
          <a:xfrm>
            <a:off x="7019109" y="3069773"/>
            <a:ext cx="4334689" cy="1219201"/>
          </a:xfrm>
        </p:spPr>
        <p:txBody>
          <a:bodyPr rtlCol="0">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9" name="Marcador de contenido 2">
            <a:extLst>
              <a:ext uri="{FF2B5EF4-FFF2-40B4-BE49-F238E27FC236}">
                <a16:creationId xmlns:a16="http://schemas.microsoft.com/office/drawing/2014/main" id="{73A562DC-F1FD-4766-B507-CC08FBA1EE68}"/>
              </a:ext>
            </a:extLst>
          </p:cNvPr>
          <p:cNvSpPr>
            <a:spLocks noGrp="1"/>
          </p:cNvSpPr>
          <p:nvPr>
            <p:ph idx="15"/>
          </p:nvPr>
        </p:nvSpPr>
        <p:spPr>
          <a:xfrm>
            <a:off x="2024740" y="4920343"/>
            <a:ext cx="4334689" cy="1219201"/>
          </a:xfrm>
        </p:spPr>
        <p:txBody>
          <a:bodyPr rtlCol="0">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20" name="Marcador de contenido 2">
            <a:extLst>
              <a:ext uri="{FF2B5EF4-FFF2-40B4-BE49-F238E27FC236}">
                <a16:creationId xmlns:a16="http://schemas.microsoft.com/office/drawing/2014/main" id="{B4A99B91-CC4B-4964-B372-94ED4BB9A772}"/>
              </a:ext>
            </a:extLst>
          </p:cNvPr>
          <p:cNvSpPr>
            <a:spLocks noGrp="1"/>
          </p:cNvSpPr>
          <p:nvPr>
            <p:ph idx="16"/>
          </p:nvPr>
        </p:nvSpPr>
        <p:spPr>
          <a:xfrm>
            <a:off x="7019109" y="4920343"/>
            <a:ext cx="4334689" cy="1219201"/>
          </a:xfrm>
        </p:spPr>
        <p:txBody>
          <a:bodyPr rtlCol="0">
            <a:normAutofit/>
          </a:bodyPr>
          <a:lstStyle>
            <a:lvl1pPr marL="285750" indent="-285750">
              <a:lnSpc>
                <a:spcPct val="100000"/>
              </a:lnSpc>
              <a:buFont typeface="Arial" panose="020B0604020202020204" pitchFamily="34" charset="0"/>
              <a:buChar char="•"/>
              <a:defRPr sz="12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21" name="Marcador de fecha 4">
            <a:extLst>
              <a:ext uri="{FF2B5EF4-FFF2-40B4-BE49-F238E27FC236}">
                <a16:creationId xmlns:a16="http://schemas.microsoft.com/office/drawing/2014/main" id="{5413A312-123E-4C7A-864E-C120568D6037}"/>
              </a:ext>
            </a:extLst>
          </p:cNvPr>
          <p:cNvSpPr>
            <a:spLocks noGrp="1"/>
          </p:cNvSpPr>
          <p:nvPr>
            <p:ph type="dt" sz="half" idx="17"/>
          </p:nvPr>
        </p:nvSpPr>
        <p:spPr>
          <a:xfrm>
            <a:off x="2024740" y="6356350"/>
            <a:ext cx="1556659" cy="365125"/>
          </a:xfrm>
        </p:spPr>
        <p:txBody>
          <a:bodyPr rtlCol="0"/>
          <a:lstStyle>
            <a:lvl1pPr>
              <a:defRPr sz="900">
                <a:solidFill>
                  <a:schemeClr val="accent4">
                    <a:lumMod val="40000"/>
                    <a:lumOff val="60000"/>
                  </a:schemeClr>
                </a:solidFill>
              </a:defRPr>
            </a:lvl1pPr>
          </a:lstStyle>
          <a:p>
            <a:pPr rtl="0"/>
            <a:r>
              <a:rPr lang="es-ES" noProof="0"/>
              <a:t>29/7/20XX</a:t>
            </a:r>
          </a:p>
        </p:txBody>
      </p:sp>
      <p:sp>
        <p:nvSpPr>
          <p:cNvPr id="22" name="Marcador de pie de página 5">
            <a:extLst>
              <a:ext uri="{FF2B5EF4-FFF2-40B4-BE49-F238E27FC236}">
                <a16:creationId xmlns:a16="http://schemas.microsoft.com/office/drawing/2014/main" id="{F3306EE3-B07E-48BA-A4EE-EAFE9A458C38}"/>
              </a:ext>
            </a:extLst>
          </p:cNvPr>
          <p:cNvSpPr>
            <a:spLocks noGrp="1"/>
          </p:cNvSpPr>
          <p:nvPr>
            <p:ph type="ftr" sz="quarter" idx="18"/>
          </p:nvPr>
        </p:nvSpPr>
        <p:spPr>
          <a:xfrm>
            <a:off x="4038600" y="6356350"/>
            <a:ext cx="5268686" cy="365125"/>
          </a:xfrm>
        </p:spPr>
        <p:txBody>
          <a:bodyPr rtlCol="0"/>
          <a:lstStyle>
            <a:lvl1pPr>
              <a:defRPr sz="900">
                <a:solidFill>
                  <a:schemeClr val="accent4">
                    <a:lumMod val="40000"/>
                    <a:lumOff val="60000"/>
                  </a:schemeClr>
                </a:solidFill>
              </a:defRPr>
            </a:lvl1pPr>
          </a:lstStyle>
          <a:p>
            <a:pPr rtl="0"/>
            <a:r>
              <a:rPr lang="es-ES" noProof="0"/>
              <a:t>Orientación de empleados</a:t>
            </a:r>
          </a:p>
        </p:txBody>
      </p:sp>
      <p:sp>
        <p:nvSpPr>
          <p:cNvPr id="23" name="Marcador de número de diapositiva 6">
            <a:extLst>
              <a:ext uri="{FF2B5EF4-FFF2-40B4-BE49-F238E27FC236}">
                <a16:creationId xmlns:a16="http://schemas.microsoft.com/office/drawing/2014/main" id="{6A049DF0-5C6A-4542-841D-C03F62304820}"/>
              </a:ext>
            </a:extLst>
          </p:cNvPr>
          <p:cNvSpPr>
            <a:spLocks noGrp="1"/>
          </p:cNvSpPr>
          <p:nvPr>
            <p:ph type="sldNum" sz="quarter" idx="19"/>
          </p:nvPr>
        </p:nvSpPr>
        <p:spPr>
          <a:xfrm>
            <a:off x="9764486" y="6356350"/>
            <a:ext cx="1589314" cy="365125"/>
          </a:xfrm>
        </p:spPr>
        <p:txBody>
          <a:bodyPr rtlCol="0"/>
          <a:lstStyle>
            <a:lvl1pPr>
              <a:defRPr sz="900">
                <a:solidFill>
                  <a:schemeClr val="accent4">
                    <a:lumMod val="40000"/>
                    <a:lumOff val="60000"/>
                  </a:schemeClr>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2482153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ítulo y contenido de la izquierda">
    <p:bg>
      <p:bgPr>
        <a:solidFill>
          <a:schemeClr val="accent4"/>
        </a:solidFill>
        <a:effectLst/>
      </p:bgPr>
    </p:bg>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79BF9015-BE24-42C7-B20B-596FE57DE338}"/>
              </a:ext>
            </a:extLst>
          </p:cNvPr>
          <p:cNvSpPr>
            <a:spLocks noGrp="1"/>
          </p:cNvSpPr>
          <p:nvPr>
            <p:ph type="title" hasCustomPrompt="1"/>
          </p:nvPr>
        </p:nvSpPr>
        <p:spPr>
          <a:xfrm>
            <a:off x="1173480" y="3864426"/>
            <a:ext cx="5684520" cy="737734"/>
          </a:xfrm>
        </p:spPr>
        <p:txBody>
          <a:bodyPr rtlCol="0" anchor="b"/>
          <a:lstStyle>
            <a:lvl1pPr>
              <a:defRPr b="1">
                <a:solidFill>
                  <a:schemeClr val="bg1"/>
                </a:solidFill>
              </a:defRPr>
            </a:lvl1pPr>
          </a:lstStyle>
          <a:p>
            <a:pPr rtl="0"/>
            <a:r>
              <a:rPr lang="es-ES" noProof="0"/>
              <a:t>Haga clic para editar el título</a:t>
            </a:r>
          </a:p>
        </p:txBody>
      </p:sp>
      <p:sp>
        <p:nvSpPr>
          <p:cNvPr id="8" name="Marcador de contenido 2">
            <a:extLst>
              <a:ext uri="{FF2B5EF4-FFF2-40B4-BE49-F238E27FC236}">
                <a16:creationId xmlns:a16="http://schemas.microsoft.com/office/drawing/2014/main" id="{37368391-D103-4780-88AC-9746C0359607}"/>
              </a:ext>
            </a:extLst>
          </p:cNvPr>
          <p:cNvSpPr>
            <a:spLocks noGrp="1"/>
          </p:cNvSpPr>
          <p:nvPr>
            <p:ph idx="1"/>
          </p:nvPr>
        </p:nvSpPr>
        <p:spPr>
          <a:xfrm>
            <a:off x="1173480" y="4879291"/>
            <a:ext cx="5684520" cy="1325563"/>
          </a:xfrm>
        </p:spPr>
        <p:txBody>
          <a:bodyPr rtlCol="0">
            <a:normAutofit/>
          </a:bodyPr>
          <a:lstStyle>
            <a:lvl1pPr marL="0" indent="0">
              <a:lnSpc>
                <a:spcPct val="100000"/>
              </a:lnSpc>
              <a:buNone/>
              <a:defRPr sz="16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10" name="Rectángulo 9">
            <a:extLst>
              <a:ext uri="{FF2B5EF4-FFF2-40B4-BE49-F238E27FC236}">
                <a16:creationId xmlns:a16="http://schemas.microsoft.com/office/drawing/2014/main" id="{AA0B4B24-EFFA-49CE-88D9-B8E2ECE17208}"/>
              </a:ext>
            </a:extLst>
          </p:cNvPr>
          <p:cNvSpPr/>
          <p:nvPr userDrawn="1"/>
        </p:nvSpPr>
        <p:spPr>
          <a:xfrm>
            <a:off x="0" y="0"/>
            <a:ext cx="121920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2" name="Rectángulo 11">
            <a:extLst>
              <a:ext uri="{FF2B5EF4-FFF2-40B4-BE49-F238E27FC236}">
                <a16:creationId xmlns:a16="http://schemas.microsoft.com/office/drawing/2014/main" id="{A94AD39F-C2DD-4F6A-8AB9-EA5E0024EB1C}"/>
              </a:ext>
            </a:extLst>
          </p:cNvPr>
          <p:cNvSpPr/>
          <p:nvPr userDrawn="1"/>
        </p:nvSpPr>
        <p:spPr>
          <a:xfrm flipV="1">
            <a:off x="8016240" y="0"/>
            <a:ext cx="417576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4" name="Marcador de fecha 4">
            <a:extLst>
              <a:ext uri="{FF2B5EF4-FFF2-40B4-BE49-F238E27FC236}">
                <a16:creationId xmlns:a16="http://schemas.microsoft.com/office/drawing/2014/main" id="{38ABA718-1AEF-413D-964E-FA9CA8EDD8A2}"/>
              </a:ext>
            </a:extLst>
          </p:cNvPr>
          <p:cNvSpPr>
            <a:spLocks noGrp="1"/>
          </p:cNvSpPr>
          <p:nvPr>
            <p:ph type="dt" sz="half" idx="10"/>
          </p:nvPr>
        </p:nvSpPr>
        <p:spPr>
          <a:xfrm>
            <a:off x="838200" y="6356350"/>
            <a:ext cx="2743200" cy="365125"/>
          </a:xfrm>
        </p:spPr>
        <p:txBody>
          <a:bodyPr rtlCol="0"/>
          <a:lstStyle>
            <a:lvl1pPr>
              <a:defRPr sz="900">
                <a:solidFill>
                  <a:schemeClr val="accent4">
                    <a:lumMod val="40000"/>
                    <a:lumOff val="60000"/>
                  </a:schemeClr>
                </a:solidFill>
              </a:defRPr>
            </a:lvl1pPr>
          </a:lstStyle>
          <a:p>
            <a:pPr rtl="0"/>
            <a:r>
              <a:rPr lang="es-ES" noProof="0"/>
              <a:t>29/7/20XX</a:t>
            </a:r>
          </a:p>
        </p:txBody>
      </p:sp>
      <p:sp>
        <p:nvSpPr>
          <p:cNvPr id="9" name="Rectángulo 8">
            <a:extLst>
              <a:ext uri="{FF2B5EF4-FFF2-40B4-BE49-F238E27FC236}">
                <a16:creationId xmlns:a16="http://schemas.microsoft.com/office/drawing/2014/main" id="{0EE83AD3-B30F-42CE-99A0-D50CDB9C951F}"/>
              </a:ext>
            </a:extLst>
          </p:cNvPr>
          <p:cNvSpPr/>
          <p:nvPr userDrawn="1"/>
        </p:nvSpPr>
        <p:spPr>
          <a:xfrm>
            <a:off x="8011886" y="3429000"/>
            <a:ext cx="4180114" cy="342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5" name="Marcador de pie de página 5">
            <a:extLst>
              <a:ext uri="{FF2B5EF4-FFF2-40B4-BE49-F238E27FC236}">
                <a16:creationId xmlns:a16="http://schemas.microsoft.com/office/drawing/2014/main" id="{BCCB3A69-6840-43C8-94EB-C3EF41DBCE74}"/>
              </a:ext>
            </a:extLst>
          </p:cNvPr>
          <p:cNvSpPr>
            <a:spLocks noGrp="1"/>
          </p:cNvSpPr>
          <p:nvPr>
            <p:ph type="ftr" sz="quarter" idx="11"/>
          </p:nvPr>
        </p:nvSpPr>
        <p:spPr>
          <a:xfrm>
            <a:off x="4038600" y="6356350"/>
            <a:ext cx="4114800" cy="365125"/>
          </a:xfrm>
        </p:spPr>
        <p:txBody>
          <a:bodyPr rtlCol="0"/>
          <a:lstStyle>
            <a:lvl1pPr>
              <a:defRPr sz="900">
                <a:solidFill>
                  <a:schemeClr val="accent4">
                    <a:lumMod val="40000"/>
                    <a:lumOff val="60000"/>
                  </a:schemeClr>
                </a:solidFill>
              </a:defRPr>
            </a:lvl1pPr>
          </a:lstStyle>
          <a:p>
            <a:pPr rtl="0"/>
            <a:r>
              <a:rPr lang="es-ES" noProof="0"/>
              <a:t>Orientación de empleados</a:t>
            </a:r>
          </a:p>
        </p:txBody>
      </p:sp>
      <p:sp>
        <p:nvSpPr>
          <p:cNvPr id="16" name="Marcador de número de diapositiva 6">
            <a:extLst>
              <a:ext uri="{FF2B5EF4-FFF2-40B4-BE49-F238E27FC236}">
                <a16:creationId xmlns:a16="http://schemas.microsoft.com/office/drawing/2014/main" id="{B374594B-C272-477C-B1DB-A1E214CEDA46}"/>
              </a:ext>
            </a:extLst>
          </p:cNvPr>
          <p:cNvSpPr>
            <a:spLocks noGrp="1"/>
          </p:cNvSpPr>
          <p:nvPr>
            <p:ph type="sldNum" sz="quarter" idx="12"/>
          </p:nvPr>
        </p:nvSpPr>
        <p:spPr>
          <a:xfrm>
            <a:off x="8610600" y="6356350"/>
            <a:ext cx="2743200" cy="365125"/>
          </a:xfrm>
        </p:spPr>
        <p:txBody>
          <a:bodyPr rtlCol="0"/>
          <a:lstStyle>
            <a:lvl1pPr>
              <a:defRPr sz="900">
                <a:solidFill>
                  <a:schemeClr val="accent2">
                    <a:lumMod val="50000"/>
                  </a:schemeClr>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2694643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entrar texto con borde superior">
    <p:bg>
      <p:bgPr>
        <a:solidFill>
          <a:schemeClr val="accent5"/>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AE12D1-08AF-45E9-A34A-BDE9E860BAA2}"/>
              </a:ext>
            </a:extLst>
          </p:cNvPr>
          <p:cNvSpPr>
            <a:spLocks noGrp="1"/>
          </p:cNvSpPr>
          <p:nvPr>
            <p:ph type="title"/>
          </p:nvPr>
        </p:nvSpPr>
        <p:spPr>
          <a:xfrm>
            <a:off x="3253740" y="1957701"/>
            <a:ext cx="5684520" cy="1305562"/>
          </a:xfrm>
        </p:spPr>
        <p:txBody>
          <a:bodyPr rtlCol="0" anchor="b"/>
          <a:lstStyle>
            <a:lvl1pPr algn="ctr">
              <a:defRPr b="1">
                <a:solidFill>
                  <a:schemeClr val="accent4"/>
                </a:solidFill>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BF8F5A6A-E29E-401A-801A-8FD9CAABA7A5}"/>
              </a:ext>
            </a:extLst>
          </p:cNvPr>
          <p:cNvSpPr>
            <a:spLocks noGrp="1"/>
          </p:cNvSpPr>
          <p:nvPr>
            <p:ph idx="1"/>
          </p:nvPr>
        </p:nvSpPr>
        <p:spPr>
          <a:xfrm>
            <a:off x="3253740" y="3429000"/>
            <a:ext cx="5684520" cy="2347596"/>
          </a:xfrm>
        </p:spPr>
        <p:txBody>
          <a:bodyPr rtlCol="0">
            <a:normAutofit/>
          </a:bodyPr>
          <a:lstStyle>
            <a:lvl1pPr marL="0" indent="0" algn="ctr">
              <a:lnSpc>
                <a:spcPct val="100000"/>
              </a:lnSpc>
              <a:buNone/>
              <a:defRPr sz="1600">
                <a:solidFill>
                  <a:schemeClr val="accent4"/>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4" name="Rectángulo 3">
            <a:extLst>
              <a:ext uri="{FF2B5EF4-FFF2-40B4-BE49-F238E27FC236}">
                <a16:creationId xmlns:a16="http://schemas.microsoft.com/office/drawing/2014/main" id="{2B217CA4-9423-45D5-AD1D-2415B600F1DD}"/>
              </a:ext>
            </a:extLst>
          </p:cNvPr>
          <p:cNvSpPr/>
          <p:nvPr userDrawn="1"/>
        </p:nvSpPr>
        <p:spPr>
          <a:xfrm>
            <a:off x="0" y="0"/>
            <a:ext cx="12192000" cy="10814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5" name="Marcador de fecha 4">
            <a:extLst>
              <a:ext uri="{FF2B5EF4-FFF2-40B4-BE49-F238E27FC236}">
                <a16:creationId xmlns:a16="http://schemas.microsoft.com/office/drawing/2014/main" id="{4F525B7F-8292-4AE6-B9B3-F6C0621F1161}"/>
              </a:ext>
            </a:extLst>
          </p:cNvPr>
          <p:cNvSpPr>
            <a:spLocks noGrp="1"/>
          </p:cNvSpPr>
          <p:nvPr>
            <p:ph type="dt" sz="half" idx="10"/>
          </p:nvPr>
        </p:nvSpPr>
        <p:spPr/>
        <p:txBody>
          <a:bodyPr rtlCol="0"/>
          <a:lstStyle>
            <a:lvl1pPr>
              <a:defRPr sz="900">
                <a:solidFill>
                  <a:schemeClr val="accent5">
                    <a:lumMod val="75000"/>
                  </a:schemeClr>
                </a:solidFill>
              </a:defRPr>
            </a:lvl1pPr>
          </a:lstStyle>
          <a:p>
            <a:pPr rtl="0"/>
            <a:r>
              <a:rPr lang="es-ES" noProof="0"/>
              <a:t>29/7/20XX</a:t>
            </a:r>
          </a:p>
        </p:txBody>
      </p:sp>
      <p:sp>
        <p:nvSpPr>
          <p:cNvPr id="6" name="Marcador de pie de página 5">
            <a:extLst>
              <a:ext uri="{FF2B5EF4-FFF2-40B4-BE49-F238E27FC236}">
                <a16:creationId xmlns:a16="http://schemas.microsoft.com/office/drawing/2014/main" id="{E3E86D52-9DFB-4D69-BF39-2C163B3946ED}"/>
              </a:ext>
            </a:extLst>
          </p:cNvPr>
          <p:cNvSpPr>
            <a:spLocks noGrp="1"/>
          </p:cNvSpPr>
          <p:nvPr>
            <p:ph type="ftr" sz="quarter" idx="11"/>
          </p:nvPr>
        </p:nvSpPr>
        <p:spPr/>
        <p:txBody>
          <a:bodyPr rtlCol="0"/>
          <a:lstStyle>
            <a:lvl1pPr>
              <a:defRPr sz="900">
                <a:solidFill>
                  <a:schemeClr val="accent5">
                    <a:lumMod val="75000"/>
                  </a:schemeClr>
                </a:solidFill>
              </a:defRPr>
            </a:lvl1pPr>
          </a:lstStyle>
          <a:p>
            <a:pPr rtl="0"/>
            <a:r>
              <a:rPr lang="es-ES" noProof="0"/>
              <a:t>Orientación de empleados</a:t>
            </a:r>
          </a:p>
        </p:txBody>
      </p:sp>
      <p:sp>
        <p:nvSpPr>
          <p:cNvPr id="7" name="Marcador de número de diapositiva 6">
            <a:extLst>
              <a:ext uri="{FF2B5EF4-FFF2-40B4-BE49-F238E27FC236}">
                <a16:creationId xmlns:a16="http://schemas.microsoft.com/office/drawing/2014/main" id="{A0B91A39-D816-4317-AA23-55510F9D35DE}"/>
              </a:ext>
            </a:extLst>
          </p:cNvPr>
          <p:cNvSpPr>
            <a:spLocks noGrp="1"/>
          </p:cNvSpPr>
          <p:nvPr>
            <p:ph type="sldNum" sz="quarter" idx="12"/>
          </p:nvPr>
        </p:nvSpPr>
        <p:spPr/>
        <p:txBody>
          <a:bodyPr rtlCol="0"/>
          <a:lstStyle>
            <a:lvl1pPr>
              <a:defRPr sz="900">
                <a:solidFill>
                  <a:schemeClr val="accent5">
                    <a:lumMod val="75000"/>
                  </a:schemeClr>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3981607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Centrar texto">
    <p:bg>
      <p:bgPr>
        <a:solidFill>
          <a:schemeClr val="accent5"/>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AE12D1-08AF-45E9-A34A-BDE9E860BAA2}"/>
              </a:ext>
            </a:extLst>
          </p:cNvPr>
          <p:cNvSpPr>
            <a:spLocks noGrp="1"/>
          </p:cNvSpPr>
          <p:nvPr>
            <p:ph type="title"/>
          </p:nvPr>
        </p:nvSpPr>
        <p:spPr>
          <a:xfrm>
            <a:off x="3253740" y="1957701"/>
            <a:ext cx="5684520" cy="1305562"/>
          </a:xfrm>
        </p:spPr>
        <p:txBody>
          <a:bodyPr rtlCol="0" anchor="b"/>
          <a:lstStyle>
            <a:lvl1pPr algn="ctr">
              <a:defRPr b="1">
                <a:solidFill>
                  <a:schemeClr val="accent4"/>
                </a:solidFill>
              </a:defRPr>
            </a:lvl1pPr>
          </a:lstStyle>
          <a:p>
            <a:pPr rtl="0"/>
            <a:r>
              <a:rPr lang="es-ES" noProof="0"/>
              <a:t>Haga clic para modificar el estilo de título del patrón</a:t>
            </a:r>
            <a:endParaRPr lang="es-ES" noProof="0" dirty="0"/>
          </a:p>
        </p:txBody>
      </p:sp>
      <p:sp>
        <p:nvSpPr>
          <p:cNvPr id="3" name="Marcador de contenido 2">
            <a:extLst>
              <a:ext uri="{FF2B5EF4-FFF2-40B4-BE49-F238E27FC236}">
                <a16:creationId xmlns:a16="http://schemas.microsoft.com/office/drawing/2014/main" id="{BF8F5A6A-E29E-401A-801A-8FD9CAABA7A5}"/>
              </a:ext>
            </a:extLst>
          </p:cNvPr>
          <p:cNvSpPr>
            <a:spLocks noGrp="1"/>
          </p:cNvSpPr>
          <p:nvPr>
            <p:ph idx="1"/>
          </p:nvPr>
        </p:nvSpPr>
        <p:spPr>
          <a:xfrm>
            <a:off x="3253740" y="3429000"/>
            <a:ext cx="5684520" cy="2347596"/>
          </a:xfrm>
        </p:spPr>
        <p:txBody>
          <a:bodyPr rtlCol="0">
            <a:normAutofit/>
          </a:bodyPr>
          <a:lstStyle>
            <a:lvl1pPr marL="0" indent="0" algn="ctr">
              <a:lnSpc>
                <a:spcPct val="100000"/>
              </a:lnSpc>
              <a:buNone/>
              <a:defRPr sz="1600">
                <a:solidFill>
                  <a:schemeClr val="accent4"/>
                </a:solidFill>
              </a:defRPr>
            </a:lvl1pPr>
            <a:lvl2pPr marL="457200" indent="0">
              <a:buNone/>
              <a:defRPr/>
            </a:lvl2pPr>
            <a:lvl3pPr marL="914400" indent="0">
              <a:buNone/>
              <a:defRPr/>
            </a:lvl3pPr>
            <a:lvl4pPr marL="1371600" indent="0">
              <a:buNone/>
              <a:defRPr/>
            </a:lvl4pPr>
            <a:lvl5pPr marL="1828800" indent="0">
              <a:buNone/>
              <a:defRPr/>
            </a:lvl5pPr>
          </a:lstStyle>
          <a:p>
            <a:pPr lvl="0" rtl="0"/>
            <a:r>
              <a:rPr lang="es-ES" noProof="0"/>
              <a:t>Haga clic para modificar los estilos de texto del patrón</a:t>
            </a:r>
          </a:p>
        </p:txBody>
      </p:sp>
      <p:sp>
        <p:nvSpPr>
          <p:cNvPr id="5" name="Rectángulo 4">
            <a:extLst>
              <a:ext uri="{FF2B5EF4-FFF2-40B4-BE49-F238E27FC236}">
                <a16:creationId xmlns:a16="http://schemas.microsoft.com/office/drawing/2014/main" id="{D7B514D1-FFF2-4784-BC98-5C209566EB25}"/>
              </a:ext>
            </a:extLst>
          </p:cNvPr>
          <p:cNvSpPr/>
          <p:nvPr userDrawn="1"/>
        </p:nvSpPr>
        <p:spPr>
          <a:xfrm>
            <a:off x="0" y="0"/>
            <a:ext cx="191588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7" name="Rectángulo 6">
            <a:extLst>
              <a:ext uri="{FF2B5EF4-FFF2-40B4-BE49-F238E27FC236}">
                <a16:creationId xmlns:a16="http://schemas.microsoft.com/office/drawing/2014/main" id="{9F775047-FCCD-48A9-AE4B-E4619B3FA069}"/>
              </a:ext>
            </a:extLst>
          </p:cNvPr>
          <p:cNvSpPr/>
          <p:nvPr userDrawn="1"/>
        </p:nvSpPr>
        <p:spPr>
          <a:xfrm>
            <a:off x="10276114" y="0"/>
            <a:ext cx="191588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8" name="Marcador de fecha 4">
            <a:extLst>
              <a:ext uri="{FF2B5EF4-FFF2-40B4-BE49-F238E27FC236}">
                <a16:creationId xmlns:a16="http://schemas.microsoft.com/office/drawing/2014/main" id="{E57E5351-59BE-4BC8-83D8-BABF23172D89}"/>
              </a:ext>
            </a:extLst>
          </p:cNvPr>
          <p:cNvSpPr>
            <a:spLocks noGrp="1"/>
          </p:cNvSpPr>
          <p:nvPr>
            <p:ph type="dt" sz="half" idx="10"/>
          </p:nvPr>
        </p:nvSpPr>
        <p:spPr>
          <a:xfrm>
            <a:off x="838200" y="6356350"/>
            <a:ext cx="2743200" cy="365125"/>
          </a:xfrm>
        </p:spPr>
        <p:txBody>
          <a:bodyPr rtlCol="0"/>
          <a:lstStyle>
            <a:lvl1pPr>
              <a:defRPr sz="900">
                <a:solidFill>
                  <a:schemeClr val="accent5"/>
                </a:solidFill>
              </a:defRPr>
            </a:lvl1pPr>
          </a:lstStyle>
          <a:p>
            <a:pPr rtl="0"/>
            <a:r>
              <a:rPr lang="es-ES" noProof="0"/>
              <a:t>29/7/20XX</a:t>
            </a:r>
          </a:p>
        </p:txBody>
      </p:sp>
      <p:sp>
        <p:nvSpPr>
          <p:cNvPr id="9" name="Marcador de pie de página 5">
            <a:extLst>
              <a:ext uri="{FF2B5EF4-FFF2-40B4-BE49-F238E27FC236}">
                <a16:creationId xmlns:a16="http://schemas.microsoft.com/office/drawing/2014/main" id="{7F2C600D-D61A-47D7-88A2-66D269DCB3A3}"/>
              </a:ext>
            </a:extLst>
          </p:cNvPr>
          <p:cNvSpPr>
            <a:spLocks noGrp="1"/>
          </p:cNvSpPr>
          <p:nvPr>
            <p:ph type="ftr" sz="quarter" idx="11"/>
          </p:nvPr>
        </p:nvSpPr>
        <p:spPr>
          <a:xfrm>
            <a:off x="4038600" y="6356350"/>
            <a:ext cx="4114800" cy="365125"/>
          </a:xfrm>
        </p:spPr>
        <p:txBody>
          <a:bodyPr rtlCol="0"/>
          <a:lstStyle>
            <a:lvl1pPr>
              <a:defRPr sz="900">
                <a:solidFill>
                  <a:schemeClr val="accent5">
                    <a:lumMod val="75000"/>
                  </a:schemeClr>
                </a:solidFill>
              </a:defRPr>
            </a:lvl1pPr>
          </a:lstStyle>
          <a:p>
            <a:pPr rtl="0"/>
            <a:r>
              <a:rPr lang="es-ES" noProof="0"/>
              <a:t>Orientación de empleados</a:t>
            </a:r>
          </a:p>
        </p:txBody>
      </p:sp>
      <p:sp>
        <p:nvSpPr>
          <p:cNvPr id="10" name="Marcador de número de diapositiva 6">
            <a:extLst>
              <a:ext uri="{FF2B5EF4-FFF2-40B4-BE49-F238E27FC236}">
                <a16:creationId xmlns:a16="http://schemas.microsoft.com/office/drawing/2014/main" id="{E257B2EA-F7F2-4B84-A989-76BF9D0F8636}"/>
              </a:ext>
            </a:extLst>
          </p:cNvPr>
          <p:cNvSpPr>
            <a:spLocks noGrp="1"/>
          </p:cNvSpPr>
          <p:nvPr>
            <p:ph type="sldNum" sz="quarter" idx="12"/>
          </p:nvPr>
        </p:nvSpPr>
        <p:spPr>
          <a:xfrm>
            <a:off x="8610600" y="6356350"/>
            <a:ext cx="2743200" cy="365125"/>
          </a:xfrm>
        </p:spPr>
        <p:txBody>
          <a:bodyPr rtlCol="0"/>
          <a:lstStyle>
            <a:lvl1pPr>
              <a:defRPr sz="900">
                <a:solidFill>
                  <a:schemeClr val="accent5"/>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4255526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atro contenidos">
    <p:bg>
      <p:bgPr>
        <a:solidFill>
          <a:schemeClr val="accent5"/>
        </a:solidFill>
        <a:effectLst/>
      </p:bgPr>
    </p:bg>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E90D749F-1509-46B1-B8ED-3506AC084799}"/>
              </a:ext>
            </a:extLst>
          </p:cNvPr>
          <p:cNvSpPr/>
          <p:nvPr userDrawn="1"/>
        </p:nvSpPr>
        <p:spPr>
          <a:xfrm>
            <a:off x="0" y="0"/>
            <a:ext cx="12192000" cy="19814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2" name="Título 1">
            <a:extLst>
              <a:ext uri="{FF2B5EF4-FFF2-40B4-BE49-F238E27FC236}">
                <a16:creationId xmlns:a16="http://schemas.microsoft.com/office/drawing/2014/main" id="{5FC626A5-4FF6-42BD-858A-AE4B2C23A6BC}"/>
              </a:ext>
            </a:extLst>
          </p:cNvPr>
          <p:cNvSpPr>
            <a:spLocks noGrp="1"/>
          </p:cNvSpPr>
          <p:nvPr>
            <p:ph type="title"/>
          </p:nvPr>
        </p:nvSpPr>
        <p:spPr/>
        <p:txBody>
          <a:bodyPr rtlCol="0"/>
          <a:lstStyle>
            <a:lvl1pPr algn="ctr">
              <a:defRPr b="1">
                <a:solidFill>
                  <a:schemeClr val="bg1"/>
                </a:solidFill>
              </a:defRPr>
            </a:lvl1pPr>
          </a:lstStyle>
          <a:p>
            <a:pPr rtl="0"/>
            <a:r>
              <a:rPr lang="es-ES" noProof="0"/>
              <a:t>Haga clic para modificar el estilo de título del patrón</a:t>
            </a:r>
          </a:p>
        </p:txBody>
      </p:sp>
      <p:sp>
        <p:nvSpPr>
          <p:cNvPr id="9" name="Marcador de texto 8">
            <a:extLst>
              <a:ext uri="{FF2B5EF4-FFF2-40B4-BE49-F238E27FC236}">
                <a16:creationId xmlns:a16="http://schemas.microsoft.com/office/drawing/2014/main" id="{07F18567-9326-411F-BA8D-561D58C7DD91}"/>
              </a:ext>
            </a:extLst>
          </p:cNvPr>
          <p:cNvSpPr>
            <a:spLocks noGrp="1"/>
          </p:cNvSpPr>
          <p:nvPr>
            <p:ph type="body" sz="quarter" idx="33" hasCustomPrompt="1"/>
          </p:nvPr>
        </p:nvSpPr>
        <p:spPr>
          <a:xfrm>
            <a:off x="775607" y="4553832"/>
            <a:ext cx="2105186" cy="678667"/>
          </a:xfrm>
        </p:spPr>
        <p:txBody>
          <a:bodyPr rtlCol="0"/>
          <a:lstStyle>
            <a:lvl1pPr marL="0" indent="0" algn="ctr">
              <a:buFont typeface="Arial" panose="020B0604020202020204" pitchFamily="34" charset="0"/>
              <a:buNone/>
              <a:defRPr sz="1800">
                <a:solidFill>
                  <a:schemeClr val="accent4"/>
                </a:solidFill>
                <a:latin typeface="+mj-lt"/>
              </a:defRPr>
            </a:lvl1pPr>
          </a:lstStyle>
          <a:p>
            <a:pPr lvl="0" rtl="0"/>
            <a:r>
              <a:rPr lang="es-ES" noProof="0"/>
              <a:t>Viñeta 1</a:t>
            </a:r>
          </a:p>
        </p:txBody>
      </p:sp>
      <p:sp>
        <p:nvSpPr>
          <p:cNvPr id="11" name="Marcador de texto 8">
            <a:extLst>
              <a:ext uri="{FF2B5EF4-FFF2-40B4-BE49-F238E27FC236}">
                <a16:creationId xmlns:a16="http://schemas.microsoft.com/office/drawing/2014/main" id="{97E7DC10-1618-471B-9441-C640C7FEDD37}"/>
              </a:ext>
            </a:extLst>
          </p:cNvPr>
          <p:cNvSpPr>
            <a:spLocks noGrp="1"/>
          </p:cNvSpPr>
          <p:nvPr>
            <p:ph type="body" sz="quarter" idx="35" hasCustomPrompt="1"/>
          </p:nvPr>
        </p:nvSpPr>
        <p:spPr>
          <a:xfrm>
            <a:off x="3620807" y="4553832"/>
            <a:ext cx="2105186" cy="678667"/>
          </a:xfrm>
        </p:spPr>
        <p:txBody>
          <a:bodyPr rtlCol="0"/>
          <a:lstStyle>
            <a:lvl1pPr marL="0" indent="0" algn="ctr">
              <a:buFont typeface="Arial" panose="020B0604020202020204" pitchFamily="34" charset="0"/>
              <a:buNone/>
              <a:defRPr sz="1800">
                <a:solidFill>
                  <a:schemeClr val="accent4"/>
                </a:solidFill>
                <a:latin typeface="+mj-lt"/>
              </a:defRPr>
            </a:lvl1pPr>
          </a:lstStyle>
          <a:p>
            <a:pPr lvl="0" rtl="0"/>
            <a:r>
              <a:rPr lang="es-ES" noProof="0"/>
              <a:t>Viñeta 2</a:t>
            </a:r>
          </a:p>
        </p:txBody>
      </p:sp>
      <p:sp>
        <p:nvSpPr>
          <p:cNvPr id="13" name="Marcador de texto 8">
            <a:extLst>
              <a:ext uri="{FF2B5EF4-FFF2-40B4-BE49-F238E27FC236}">
                <a16:creationId xmlns:a16="http://schemas.microsoft.com/office/drawing/2014/main" id="{FDB26B40-5901-4EF0-BCF0-55677E28B176}"/>
              </a:ext>
            </a:extLst>
          </p:cNvPr>
          <p:cNvSpPr>
            <a:spLocks noGrp="1"/>
          </p:cNvSpPr>
          <p:nvPr>
            <p:ph type="body" sz="quarter" idx="37" hasCustomPrompt="1"/>
          </p:nvPr>
        </p:nvSpPr>
        <p:spPr>
          <a:xfrm>
            <a:off x="6466007" y="4553832"/>
            <a:ext cx="2105186" cy="678667"/>
          </a:xfrm>
        </p:spPr>
        <p:txBody>
          <a:bodyPr rtlCol="0"/>
          <a:lstStyle>
            <a:lvl1pPr marL="0" indent="0" algn="ctr">
              <a:buFont typeface="Arial" panose="020B0604020202020204" pitchFamily="34" charset="0"/>
              <a:buNone/>
              <a:defRPr sz="1800">
                <a:solidFill>
                  <a:schemeClr val="accent4"/>
                </a:solidFill>
                <a:latin typeface="+mj-lt"/>
              </a:defRPr>
            </a:lvl1pPr>
          </a:lstStyle>
          <a:p>
            <a:pPr lvl="0" rtl="0"/>
            <a:r>
              <a:rPr lang="es-ES" noProof="0"/>
              <a:t>Viñeta 3</a:t>
            </a:r>
          </a:p>
        </p:txBody>
      </p:sp>
      <p:sp>
        <p:nvSpPr>
          <p:cNvPr id="15" name="Marcador de texto 8">
            <a:extLst>
              <a:ext uri="{FF2B5EF4-FFF2-40B4-BE49-F238E27FC236}">
                <a16:creationId xmlns:a16="http://schemas.microsoft.com/office/drawing/2014/main" id="{9CB783F5-ED01-464E-9185-F05CFA0E84C4}"/>
              </a:ext>
            </a:extLst>
          </p:cNvPr>
          <p:cNvSpPr>
            <a:spLocks noGrp="1"/>
          </p:cNvSpPr>
          <p:nvPr>
            <p:ph type="body" sz="quarter" idx="45" hasCustomPrompt="1"/>
          </p:nvPr>
        </p:nvSpPr>
        <p:spPr>
          <a:xfrm>
            <a:off x="9311207" y="4553832"/>
            <a:ext cx="2105186" cy="678667"/>
          </a:xfrm>
        </p:spPr>
        <p:txBody>
          <a:bodyPr rtlCol="0"/>
          <a:lstStyle>
            <a:lvl1pPr marL="0" indent="0" algn="ctr">
              <a:buFont typeface="Arial" panose="020B0604020202020204" pitchFamily="34" charset="0"/>
              <a:buNone/>
              <a:defRPr sz="1800">
                <a:solidFill>
                  <a:schemeClr val="accent4"/>
                </a:solidFill>
                <a:latin typeface="+mj-lt"/>
              </a:defRPr>
            </a:lvl1pPr>
          </a:lstStyle>
          <a:p>
            <a:pPr lvl="0" rtl="0"/>
            <a:r>
              <a:rPr lang="es-ES" noProof="0"/>
              <a:t>Viñeta 4</a:t>
            </a:r>
          </a:p>
        </p:txBody>
      </p:sp>
      <p:sp>
        <p:nvSpPr>
          <p:cNvPr id="21" name="Marcador de posición de imagen en línea 20">
            <a:extLst>
              <a:ext uri="{FF2B5EF4-FFF2-40B4-BE49-F238E27FC236}">
                <a16:creationId xmlns:a16="http://schemas.microsoft.com/office/drawing/2014/main" id="{D25CFAE9-00ED-42E0-BC9A-37BA858979B3}"/>
              </a:ext>
            </a:extLst>
          </p:cNvPr>
          <p:cNvSpPr>
            <a:spLocks noGrp="1"/>
          </p:cNvSpPr>
          <p:nvPr>
            <p:ph type="clipArt" sz="quarter" idx="48"/>
          </p:nvPr>
        </p:nvSpPr>
        <p:spPr>
          <a:xfrm>
            <a:off x="1090200" y="3080256"/>
            <a:ext cx="1476375" cy="1474788"/>
          </a:xfrm>
        </p:spPr>
        <p:txBody>
          <a:bodyPr rtlCol="0">
            <a:normAutofit/>
          </a:bodyPr>
          <a:lstStyle>
            <a:lvl1pPr>
              <a:defRPr sz="1600"/>
            </a:lvl1pPr>
          </a:lstStyle>
          <a:p>
            <a:pPr rtl="0"/>
            <a:r>
              <a:rPr lang="es-ES" noProof="0"/>
              <a:t>Haga clic en el icono para agregar una imagen en línea</a:t>
            </a:r>
          </a:p>
        </p:txBody>
      </p:sp>
      <p:sp>
        <p:nvSpPr>
          <p:cNvPr id="22" name="Marcador de posición de imagen en línea 20">
            <a:extLst>
              <a:ext uri="{FF2B5EF4-FFF2-40B4-BE49-F238E27FC236}">
                <a16:creationId xmlns:a16="http://schemas.microsoft.com/office/drawing/2014/main" id="{280D5B0E-3D2E-4146-9670-B596E8EBD129}"/>
              </a:ext>
            </a:extLst>
          </p:cNvPr>
          <p:cNvSpPr>
            <a:spLocks noGrp="1"/>
          </p:cNvSpPr>
          <p:nvPr>
            <p:ph type="clipArt" sz="quarter" idx="49"/>
          </p:nvPr>
        </p:nvSpPr>
        <p:spPr>
          <a:xfrm>
            <a:off x="3935025" y="3080256"/>
            <a:ext cx="1476375" cy="1474788"/>
          </a:xfrm>
        </p:spPr>
        <p:txBody>
          <a:bodyPr rtlCol="0">
            <a:normAutofit/>
          </a:bodyPr>
          <a:lstStyle>
            <a:lvl1pPr>
              <a:defRPr sz="1600"/>
            </a:lvl1pPr>
          </a:lstStyle>
          <a:p>
            <a:pPr rtl="0"/>
            <a:r>
              <a:rPr lang="es-ES" noProof="0"/>
              <a:t>Haga clic en el icono para agregar una imagen en línea</a:t>
            </a:r>
          </a:p>
        </p:txBody>
      </p:sp>
      <p:sp>
        <p:nvSpPr>
          <p:cNvPr id="23" name="Marcador de posición de imagen en línea 20">
            <a:extLst>
              <a:ext uri="{FF2B5EF4-FFF2-40B4-BE49-F238E27FC236}">
                <a16:creationId xmlns:a16="http://schemas.microsoft.com/office/drawing/2014/main" id="{03D89936-E0D7-4618-9E72-EC1467568C21}"/>
              </a:ext>
            </a:extLst>
          </p:cNvPr>
          <p:cNvSpPr>
            <a:spLocks noGrp="1"/>
          </p:cNvSpPr>
          <p:nvPr>
            <p:ph type="clipArt" sz="quarter" idx="50"/>
          </p:nvPr>
        </p:nvSpPr>
        <p:spPr>
          <a:xfrm>
            <a:off x="6779850" y="3079044"/>
            <a:ext cx="1476375" cy="1474788"/>
          </a:xfrm>
        </p:spPr>
        <p:txBody>
          <a:bodyPr rtlCol="0">
            <a:normAutofit/>
          </a:bodyPr>
          <a:lstStyle>
            <a:lvl1pPr>
              <a:defRPr sz="1600"/>
            </a:lvl1pPr>
          </a:lstStyle>
          <a:p>
            <a:pPr rtl="0"/>
            <a:r>
              <a:rPr lang="es-ES" noProof="0"/>
              <a:t>Haga clic en el icono para agregar una imagen en línea</a:t>
            </a:r>
          </a:p>
        </p:txBody>
      </p:sp>
      <p:sp>
        <p:nvSpPr>
          <p:cNvPr id="24" name="Marcador de posición de imagen en línea 20">
            <a:extLst>
              <a:ext uri="{FF2B5EF4-FFF2-40B4-BE49-F238E27FC236}">
                <a16:creationId xmlns:a16="http://schemas.microsoft.com/office/drawing/2014/main" id="{08A2E99E-9F83-4666-BD35-056C88AEBFB1}"/>
              </a:ext>
            </a:extLst>
          </p:cNvPr>
          <p:cNvSpPr>
            <a:spLocks noGrp="1"/>
          </p:cNvSpPr>
          <p:nvPr>
            <p:ph type="clipArt" sz="quarter" idx="51"/>
          </p:nvPr>
        </p:nvSpPr>
        <p:spPr>
          <a:xfrm>
            <a:off x="9625612" y="3079044"/>
            <a:ext cx="1476375" cy="1474788"/>
          </a:xfrm>
        </p:spPr>
        <p:txBody>
          <a:bodyPr rtlCol="0">
            <a:normAutofit/>
          </a:bodyPr>
          <a:lstStyle>
            <a:lvl1pPr>
              <a:defRPr sz="1600"/>
            </a:lvl1pPr>
          </a:lstStyle>
          <a:p>
            <a:pPr rtl="0"/>
            <a:r>
              <a:rPr lang="es-ES" noProof="0"/>
              <a:t>Haga clic en el icono para agregar una imagen en línea</a:t>
            </a:r>
          </a:p>
        </p:txBody>
      </p:sp>
      <p:sp>
        <p:nvSpPr>
          <p:cNvPr id="25" name="Marcador de fecha 4">
            <a:extLst>
              <a:ext uri="{FF2B5EF4-FFF2-40B4-BE49-F238E27FC236}">
                <a16:creationId xmlns:a16="http://schemas.microsoft.com/office/drawing/2014/main" id="{8B2D064B-EC57-4EA9-96ED-918E61BFD5F4}"/>
              </a:ext>
            </a:extLst>
          </p:cNvPr>
          <p:cNvSpPr>
            <a:spLocks noGrp="1"/>
          </p:cNvSpPr>
          <p:nvPr>
            <p:ph type="dt" sz="half" idx="10"/>
          </p:nvPr>
        </p:nvSpPr>
        <p:spPr>
          <a:xfrm>
            <a:off x="838200" y="6356350"/>
            <a:ext cx="2743200" cy="365125"/>
          </a:xfrm>
        </p:spPr>
        <p:txBody>
          <a:bodyPr rtlCol="0"/>
          <a:lstStyle>
            <a:lvl1pPr>
              <a:defRPr sz="900">
                <a:solidFill>
                  <a:schemeClr val="accent5">
                    <a:lumMod val="75000"/>
                  </a:schemeClr>
                </a:solidFill>
              </a:defRPr>
            </a:lvl1pPr>
          </a:lstStyle>
          <a:p>
            <a:pPr rtl="0"/>
            <a:r>
              <a:rPr lang="es-ES" noProof="0"/>
              <a:t>29/7/20XX</a:t>
            </a:r>
          </a:p>
        </p:txBody>
      </p:sp>
      <p:sp>
        <p:nvSpPr>
          <p:cNvPr id="26" name="Marcador de pie de página 5">
            <a:extLst>
              <a:ext uri="{FF2B5EF4-FFF2-40B4-BE49-F238E27FC236}">
                <a16:creationId xmlns:a16="http://schemas.microsoft.com/office/drawing/2014/main" id="{B2A70FF9-0C32-4443-A788-56E40DD780D1}"/>
              </a:ext>
            </a:extLst>
          </p:cNvPr>
          <p:cNvSpPr>
            <a:spLocks noGrp="1"/>
          </p:cNvSpPr>
          <p:nvPr>
            <p:ph type="ftr" sz="quarter" idx="11"/>
          </p:nvPr>
        </p:nvSpPr>
        <p:spPr>
          <a:xfrm>
            <a:off x="4038600" y="6356350"/>
            <a:ext cx="4114800" cy="365125"/>
          </a:xfrm>
        </p:spPr>
        <p:txBody>
          <a:bodyPr rtlCol="0"/>
          <a:lstStyle>
            <a:lvl1pPr>
              <a:defRPr sz="900">
                <a:solidFill>
                  <a:schemeClr val="accent5">
                    <a:lumMod val="75000"/>
                  </a:schemeClr>
                </a:solidFill>
              </a:defRPr>
            </a:lvl1pPr>
          </a:lstStyle>
          <a:p>
            <a:pPr rtl="0"/>
            <a:r>
              <a:rPr lang="es-ES" noProof="0"/>
              <a:t>Orientación de empleados</a:t>
            </a:r>
          </a:p>
        </p:txBody>
      </p:sp>
      <p:sp>
        <p:nvSpPr>
          <p:cNvPr id="27" name="Marcador de número de diapositiva 6">
            <a:extLst>
              <a:ext uri="{FF2B5EF4-FFF2-40B4-BE49-F238E27FC236}">
                <a16:creationId xmlns:a16="http://schemas.microsoft.com/office/drawing/2014/main" id="{D51176E4-E898-4497-ACF7-72CFF75FED25}"/>
              </a:ext>
            </a:extLst>
          </p:cNvPr>
          <p:cNvSpPr>
            <a:spLocks noGrp="1"/>
          </p:cNvSpPr>
          <p:nvPr>
            <p:ph type="sldNum" sz="quarter" idx="12"/>
          </p:nvPr>
        </p:nvSpPr>
        <p:spPr>
          <a:xfrm>
            <a:off x="8610600" y="6356350"/>
            <a:ext cx="2743200" cy="365125"/>
          </a:xfrm>
        </p:spPr>
        <p:txBody>
          <a:bodyPr rtlCol="0"/>
          <a:lstStyle>
            <a:lvl1pPr>
              <a:defRPr sz="900">
                <a:solidFill>
                  <a:schemeClr val="accent5">
                    <a:lumMod val="75000"/>
                  </a:schemeClr>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2715236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ítulo, contenido y cuatro imágenes">
    <p:bg>
      <p:bgPr>
        <a:solidFill>
          <a:schemeClr val="accent4"/>
        </a:solidFill>
        <a:effectLst/>
      </p:bgPr>
    </p:bg>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FBCCBC51-CB80-441C-9628-70A3BFA8C31A}"/>
              </a:ext>
            </a:extLst>
          </p:cNvPr>
          <p:cNvSpPr/>
          <p:nvPr userDrawn="1"/>
        </p:nvSpPr>
        <p:spPr>
          <a:xfrm>
            <a:off x="0" y="3429000"/>
            <a:ext cx="4876800"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3" name="Rectángulo 2">
            <a:extLst>
              <a:ext uri="{FF2B5EF4-FFF2-40B4-BE49-F238E27FC236}">
                <a16:creationId xmlns:a16="http://schemas.microsoft.com/office/drawing/2014/main" id="{E90D749F-1509-46B1-B8ED-3506AC084799}"/>
              </a:ext>
            </a:extLst>
          </p:cNvPr>
          <p:cNvSpPr/>
          <p:nvPr userDrawn="1"/>
        </p:nvSpPr>
        <p:spPr>
          <a:xfrm>
            <a:off x="0" y="1"/>
            <a:ext cx="4876800" cy="3429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2" name="Título 1">
            <a:extLst>
              <a:ext uri="{FF2B5EF4-FFF2-40B4-BE49-F238E27FC236}">
                <a16:creationId xmlns:a16="http://schemas.microsoft.com/office/drawing/2014/main" id="{5FC626A5-4FF6-42BD-858A-AE4B2C23A6BC}"/>
              </a:ext>
            </a:extLst>
          </p:cNvPr>
          <p:cNvSpPr>
            <a:spLocks noGrp="1"/>
          </p:cNvSpPr>
          <p:nvPr>
            <p:ph type="title"/>
          </p:nvPr>
        </p:nvSpPr>
        <p:spPr>
          <a:xfrm>
            <a:off x="838200" y="365125"/>
            <a:ext cx="3200400" cy="2621139"/>
          </a:xfrm>
        </p:spPr>
        <p:txBody>
          <a:bodyPr rtlCol="0" anchor="b"/>
          <a:lstStyle>
            <a:lvl1pPr algn="l">
              <a:defRPr b="1">
                <a:solidFill>
                  <a:schemeClr val="accent4"/>
                </a:solidFill>
              </a:defRPr>
            </a:lvl1pPr>
          </a:lstStyle>
          <a:p>
            <a:pPr rtl="0"/>
            <a:r>
              <a:rPr lang="es-ES" noProof="0"/>
              <a:t>Haga clic para modificar el estilo de título del patrón</a:t>
            </a:r>
          </a:p>
        </p:txBody>
      </p:sp>
      <p:sp>
        <p:nvSpPr>
          <p:cNvPr id="9" name="Marcador de texto 8">
            <a:extLst>
              <a:ext uri="{FF2B5EF4-FFF2-40B4-BE49-F238E27FC236}">
                <a16:creationId xmlns:a16="http://schemas.microsoft.com/office/drawing/2014/main" id="{07F18567-9326-411F-BA8D-561D58C7DD91}"/>
              </a:ext>
            </a:extLst>
          </p:cNvPr>
          <p:cNvSpPr>
            <a:spLocks noGrp="1"/>
          </p:cNvSpPr>
          <p:nvPr>
            <p:ph type="body" sz="quarter" idx="33" hasCustomPrompt="1"/>
          </p:nvPr>
        </p:nvSpPr>
        <p:spPr>
          <a:xfrm>
            <a:off x="6073368" y="2131457"/>
            <a:ext cx="2105186" cy="365126"/>
          </a:xfrm>
        </p:spPr>
        <p:txBody>
          <a:bodyPr rtlCol="0"/>
          <a:lstStyle>
            <a:lvl1pPr marL="0" indent="0" algn="ctr">
              <a:buFont typeface="Arial" panose="020B0604020202020204" pitchFamily="34" charset="0"/>
              <a:buNone/>
              <a:defRPr sz="1800" b="1">
                <a:solidFill>
                  <a:schemeClr val="accent2"/>
                </a:solidFill>
                <a:latin typeface="+mj-lt"/>
              </a:defRPr>
            </a:lvl1pPr>
          </a:lstStyle>
          <a:p>
            <a:pPr lvl="0" rtl="0"/>
            <a:r>
              <a:rPr lang="es-ES" noProof="0"/>
              <a:t>Viñeta 1</a:t>
            </a:r>
          </a:p>
        </p:txBody>
      </p:sp>
      <p:sp>
        <p:nvSpPr>
          <p:cNvPr id="11" name="Marcador de texto 8">
            <a:extLst>
              <a:ext uri="{FF2B5EF4-FFF2-40B4-BE49-F238E27FC236}">
                <a16:creationId xmlns:a16="http://schemas.microsoft.com/office/drawing/2014/main" id="{97E7DC10-1618-471B-9441-C640C7FEDD37}"/>
              </a:ext>
            </a:extLst>
          </p:cNvPr>
          <p:cNvSpPr>
            <a:spLocks noGrp="1"/>
          </p:cNvSpPr>
          <p:nvPr>
            <p:ph type="body" sz="quarter" idx="35" hasCustomPrompt="1"/>
          </p:nvPr>
        </p:nvSpPr>
        <p:spPr>
          <a:xfrm>
            <a:off x="8924518" y="2131457"/>
            <a:ext cx="2105186" cy="365126"/>
          </a:xfrm>
        </p:spPr>
        <p:txBody>
          <a:bodyPr rtlCol="0"/>
          <a:lstStyle>
            <a:lvl1pPr marL="0" indent="0" algn="ctr">
              <a:buFont typeface="Arial" panose="020B0604020202020204" pitchFamily="34" charset="0"/>
              <a:buNone/>
              <a:defRPr sz="1800" b="1">
                <a:solidFill>
                  <a:schemeClr val="accent2"/>
                </a:solidFill>
                <a:latin typeface="+mj-lt"/>
              </a:defRPr>
            </a:lvl1pPr>
          </a:lstStyle>
          <a:p>
            <a:pPr lvl="0" rtl="0"/>
            <a:r>
              <a:rPr lang="es-ES" noProof="0"/>
              <a:t>Viñeta 2</a:t>
            </a:r>
          </a:p>
        </p:txBody>
      </p:sp>
      <p:sp>
        <p:nvSpPr>
          <p:cNvPr id="13" name="Marcador de texto 8">
            <a:extLst>
              <a:ext uri="{FF2B5EF4-FFF2-40B4-BE49-F238E27FC236}">
                <a16:creationId xmlns:a16="http://schemas.microsoft.com/office/drawing/2014/main" id="{FDB26B40-5901-4EF0-BCF0-55677E28B176}"/>
              </a:ext>
            </a:extLst>
          </p:cNvPr>
          <p:cNvSpPr>
            <a:spLocks noGrp="1"/>
          </p:cNvSpPr>
          <p:nvPr>
            <p:ph type="body" sz="quarter" idx="37" hasCustomPrompt="1"/>
          </p:nvPr>
        </p:nvSpPr>
        <p:spPr>
          <a:xfrm>
            <a:off x="6074118" y="4874657"/>
            <a:ext cx="2105186" cy="365126"/>
          </a:xfrm>
        </p:spPr>
        <p:txBody>
          <a:bodyPr rtlCol="0"/>
          <a:lstStyle>
            <a:lvl1pPr marL="0" indent="0" algn="ctr">
              <a:buFont typeface="Arial" panose="020B0604020202020204" pitchFamily="34" charset="0"/>
              <a:buNone/>
              <a:defRPr sz="1800" b="1">
                <a:solidFill>
                  <a:schemeClr val="accent2"/>
                </a:solidFill>
                <a:latin typeface="+mj-lt"/>
              </a:defRPr>
            </a:lvl1pPr>
          </a:lstStyle>
          <a:p>
            <a:pPr lvl="0" rtl="0"/>
            <a:r>
              <a:rPr lang="es-ES" noProof="0"/>
              <a:t>Viñeta 3</a:t>
            </a:r>
          </a:p>
        </p:txBody>
      </p:sp>
      <p:sp>
        <p:nvSpPr>
          <p:cNvPr id="15" name="Marcador de texto 8">
            <a:extLst>
              <a:ext uri="{FF2B5EF4-FFF2-40B4-BE49-F238E27FC236}">
                <a16:creationId xmlns:a16="http://schemas.microsoft.com/office/drawing/2014/main" id="{9CB783F5-ED01-464E-9185-F05CFA0E84C4}"/>
              </a:ext>
            </a:extLst>
          </p:cNvPr>
          <p:cNvSpPr>
            <a:spLocks noGrp="1"/>
          </p:cNvSpPr>
          <p:nvPr>
            <p:ph type="body" sz="quarter" idx="45" hasCustomPrompt="1"/>
          </p:nvPr>
        </p:nvSpPr>
        <p:spPr>
          <a:xfrm>
            <a:off x="8919318" y="4874657"/>
            <a:ext cx="2105186" cy="365126"/>
          </a:xfrm>
        </p:spPr>
        <p:txBody>
          <a:bodyPr rtlCol="0"/>
          <a:lstStyle>
            <a:lvl1pPr marL="0" indent="0" algn="ctr">
              <a:buFont typeface="Arial" panose="020B0604020202020204" pitchFamily="34" charset="0"/>
              <a:buNone/>
              <a:defRPr sz="1800" b="1">
                <a:solidFill>
                  <a:schemeClr val="accent2"/>
                </a:solidFill>
                <a:latin typeface="+mj-lt"/>
              </a:defRPr>
            </a:lvl1pPr>
          </a:lstStyle>
          <a:p>
            <a:pPr lvl="0" rtl="0"/>
            <a:r>
              <a:rPr lang="es-ES" noProof="0"/>
              <a:t>Viñeta 4</a:t>
            </a:r>
          </a:p>
        </p:txBody>
      </p:sp>
      <p:sp>
        <p:nvSpPr>
          <p:cNvPr id="21" name="Marcador de posición de imagen en línea 20">
            <a:extLst>
              <a:ext uri="{FF2B5EF4-FFF2-40B4-BE49-F238E27FC236}">
                <a16:creationId xmlns:a16="http://schemas.microsoft.com/office/drawing/2014/main" id="{D25CFAE9-00ED-42E0-BC9A-37BA858979B3}"/>
              </a:ext>
            </a:extLst>
          </p:cNvPr>
          <p:cNvSpPr>
            <a:spLocks noGrp="1"/>
          </p:cNvSpPr>
          <p:nvPr>
            <p:ph type="clipArt" sz="quarter" idx="48"/>
          </p:nvPr>
        </p:nvSpPr>
        <p:spPr>
          <a:xfrm>
            <a:off x="6387961" y="643469"/>
            <a:ext cx="1476375" cy="1474788"/>
          </a:xfrm>
        </p:spPr>
        <p:txBody>
          <a:bodyPr rtlCol="0">
            <a:normAutofit/>
          </a:bodyPr>
          <a:lstStyle>
            <a:lvl1pPr>
              <a:defRPr sz="1600"/>
            </a:lvl1pPr>
          </a:lstStyle>
          <a:p>
            <a:pPr rtl="0"/>
            <a:r>
              <a:rPr lang="es-ES" noProof="0"/>
              <a:t>Haga clic en el icono para agregar una imagen en línea</a:t>
            </a:r>
          </a:p>
        </p:txBody>
      </p:sp>
      <p:sp>
        <p:nvSpPr>
          <p:cNvPr id="22" name="Marcador de posición de imagen en línea 20">
            <a:extLst>
              <a:ext uri="{FF2B5EF4-FFF2-40B4-BE49-F238E27FC236}">
                <a16:creationId xmlns:a16="http://schemas.microsoft.com/office/drawing/2014/main" id="{280D5B0E-3D2E-4146-9670-B596E8EBD129}"/>
              </a:ext>
            </a:extLst>
          </p:cNvPr>
          <p:cNvSpPr>
            <a:spLocks noGrp="1"/>
          </p:cNvSpPr>
          <p:nvPr>
            <p:ph type="clipArt" sz="quarter" idx="49"/>
          </p:nvPr>
        </p:nvSpPr>
        <p:spPr>
          <a:xfrm>
            <a:off x="9238736" y="643469"/>
            <a:ext cx="1476375" cy="1474788"/>
          </a:xfrm>
        </p:spPr>
        <p:txBody>
          <a:bodyPr rtlCol="0">
            <a:normAutofit/>
          </a:bodyPr>
          <a:lstStyle>
            <a:lvl1pPr>
              <a:defRPr sz="1600"/>
            </a:lvl1pPr>
          </a:lstStyle>
          <a:p>
            <a:pPr rtl="0"/>
            <a:r>
              <a:rPr lang="es-ES" noProof="0"/>
              <a:t>Haga clic en el icono para agregar una imagen en línea</a:t>
            </a:r>
          </a:p>
        </p:txBody>
      </p:sp>
      <p:sp>
        <p:nvSpPr>
          <p:cNvPr id="23" name="Marcador de posición de imagen en línea 20">
            <a:extLst>
              <a:ext uri="{FF2B5EF4-FFF2-40B4-BE49-F238E27FC236}">
                <a16:creationId xmlns:a16="http://schemas.microsoft.com/office/drawing/2014/main" id="{03D89936-E0D7-4618-9E72-EC1467568C21}"/>
              </a:ext>
            </a:extLst>
          </p:cNvPr>
          <p:cNvSpPr>
            <a:spLocks noGrp="1"/>
          </p:cNvSpPr>
          <p:nvPr>
            <p:ph type="clipArt" sz="quarter" idx="50"/>
          </p:nvPr>
        </p:nvSpPr>
        <p:spPr>
          <a:xfrm>
            <a:off x="6387961" y="3385457"/>
            <a:ext cx="1476375" cy="1474788"/>
          </a:xfrm>
        </p:spPr>
        <p:txBody>
          <a:bodyPr rtlCol="0">
            <a:normAutofit/>
          </a:bodyPr>
          <a:lstStyle>
            <a:lvl1pPr>
              <a:defRPr sz="1600"/>
            </a:lvl1pPr>
          </a:lstStyle>
          <a:p>
            <a:pPr rtl="0"/>
            <a:r>
              <a:rPr lang="es-ES" noProof="0"/>
              <a:t>Haga clic en el icono para agregar una imagen en línea</a:t>
            </a:r>
          </a:p>
        </p:txBody>
      </p:sp>
      <p:sp>
        <p:nvSpPr>
          <p:cNvPr id="24" name="Marcador de posición de imagen en línea 20">
            <a:extLst>
              <a:ext uri="{FF2B5EF4-FFF2-40B4-BE49-F238E27FC236}">
                <a16:creationId xmlns:a16="http://schemas.microsoft.com/office/drawing/2014/main" id="{08A2E99E-9F83-4666-BD35-056C88AEBFB1}"/>
              </a:ext>
            </a:extLst>
          </p:cNvPr>
          <p:cNvSpPr>
            <a:spLocks noGrp="1"/>
          </p:cNvSpPr>
          <p:nvPr>
            <p:ph type="clipArt" sz="quarter" idx="51"/>
          </p:nvPr>
        </p:nvSpPr>
        <p:spPr>
          <a:xfrm>
            <a:off x="9233723" y="3385457"/>
            <a:ext cx="1476375" cy="1474788"/>
          </a:xfrm>
        </p:spPr>
        <p:txBody>
          <a:bodyPr rtlCol="0">
            <a:normAutofit/>
          </a:bodyPr>
          <a:lstStyle>
            <a:lvl1pPr>
              <a:defRPr sz="1600"/>
            </a:lvl1pPr>
          </a:lstStyle>
          <a:p>
            <a:pPr rtl="0"/>
            <a:r>
              <a:rPr lang="es-ES" noProof="0"/>
              <a:t>Haga clic en el icono para agregar una imagen en línea</a:t>
            </a:r>
          </a:p>
        </p:txBody>
      </p:sp>
      <p:sp>
        <p:nvSpPr>
          <p:cNvPr id="5" name="Marcador de texto 4">
            <a:extLst>
              <a:ext uri="{FF2B5EF4-FFF2-40B4-BE49-F238E27FC236}">
                <a16:creationId xmlns:a16="http://schemas.microsoft.com/office/drawing/2014/main" id="{E8A1CBAE-F2E5-4866-A865-C55E62573492}"/>
              </a:ext>
            </a:extLst>
          </p:cNvPr>
          <p:cNvSpPr>
            <a:spLocks noGrp="1"/>
          </p:cNvSpPr>
          <p:nvPr>
            <p:ph type="body" sz="quarter" idx="52"/>
          </p:nvPr>
        </p:nvSpPr>
        <p:spPr>
          <a:xfrm>
            <a:off x="838200" y="4112198"/>
            <a:ext cx="3200400" cy="1395974"/>
          </a:xfrm>
        </p:spPr>
        <p:txBody>
          <a:bodyPr rtlCol="0" anchor="t">
            <a:normAutofit/>
          </a:bodyPr>
          <a:lstStyle>
            <a:lvl1pPr marL="0" indent="0" algn="l">
              <a:lnSpc>
                <a:spcPct val="100000"/>
              </a:lnSpc>
              <a:buNone/>
              <a:defRPr sz="1600">
                <a:solidFill>
                  <a:schemeClr val="bg1"/>
                </a:solidFill>
              </a:defRPr>
            </a:lvl1pPr>
          </a:lstStyle>
          <a:p>
            <a:pPr lvl="0" rtl="0"/>
            <a:r>
              <a:rPr lang="es-ES" noProof="0"/>
              <a:t>Haga clic para modificar los estilos de texto del patrón</a:t>
            </a:r>
          </a:p>
        </p:txBody>
      </p:sp>
      <p:sp>
        <p:nvSpPr>
          <p:cNvPr id="16" name="Marcador de texto 8">
            <a:extLst>
              <a:ext uri="{FF2B5EF4-FFF2-40B4-BE49-F238E27FC236}">
                <a16:creationId xmlns:a16="http://schemas.microsoft.com/office/drawing/2014/main" id="{DA996B3F-2EC7-495F-920F-B21C55D9428F}"/>
              </a:ext>
            </a:extLst>
          </p:cNvPr>
          <p:cNvSpPr>
            <a:spLocks noGrp="1"/>
          </p:cNvSpPr>
          <p:nvPr>
            <p:ph type="body" sz="quarter" idx="53" hasCustomPrompt="1"/>
          </p:nvPr>
        </p:nvSpPr>
        <p:spPr>
          <a:xfrm>
            <a:off x="6073368" y="2577595"/>
            <a:ext cx="2105186" cy="365126"/>
          </a:xfrm>
        </p:spPr>
        <p:txBody>
          <a:bodyPr rtlCol="0"/>
          <a:lstStyle>
            <a:lvl1pPr marL="0" indent="0" algn="ctr">
              <a:buFont typeface="Arial" panose="020B0604020202020204" pitchFamily="34" charset="0"/>
              <a:buNone/>
              <a:defRPr sz="1800">
                <a:solidFill>
                  <a:schemeClr val="bg1"/>
                </a:solidFill>
                <a:latin typeface="+mj-lt"/>
              </a:defRPr>
            </a:lvl1pPr>
          </a:lstStyle>
          <a:p>
            <a:pPr lvl="0" rtl="0"/>
            <a:r>
              <a:rPr lang="es-ES" noProof="0"/>
              <a:t>Viñeta 1</a:t>
            </a:r>
          </a:p>
        </p:txBody>
      </p:sp>
      <p:sp>
        <p:nvSpPr>
          <p:cNvPr id="17" name="Marcador de texto 8">
            <a:extLst>
              <a:ext uri="{FF2B5EF4-FFF2-40B4-BE49-F238E27FC236}">
                <a16:creationId xmlns:a16="http://schemas.microsoft.com/office/drawing/2014/main" id="{8F06E2A5-B7ED-4E1B-9B77-DFF175FA257A}"/>
              </a:ext>
            </a:extLst>
          </p:cNvPr>
          <p:cNvSpPr>
            <a:spLocks noGrp="1"/>
          </p:cNvSpPr>
          <p:nvPr>
            <p:ph type="body" sz="quarter" idx="54" hasCustomPrompt="1"/>
          </p:nvPr>
        </p:nvSpPr>
        <p:spPr>
          <a:xfrm>
            <a:off x="8924518" y="2577595"/>
            <a:ext cx="2105186" cy="365126"/>
          </a:xfrm>
        </p:spPr>
        <p:txBody>
          <a:bodyPr rtlCol="0"/>
          <a:lstStyle>
            <a:lvl1pPr marL="0" indent="0" algn="ctr">
              <a:buFont typeface="Arial" panose="020B0604020202020204" pitchFamily="34" charset="0"/>
              <a:buNone/>
              <a:defRPr sz="1800">
                <a:solidFill>
                  <a:schemeClr val="bg1"/>
                </a:solidFill>
                <a:latin typeface="+mj-lt"/>
              </a:defRPr>
            </a:lvl1pPr>
          </a:lstStyle>
          <a:p>
            <a:pPr lvl="0" rtl="0"/>
            <a:r>
              <a:rPr lang="es-ES" noProof="0"/>
              <a:t>Viñeta 2</a:t>
            </a:r>
          </a:p>
        </p:txBody>
      </p:sp>
      <p:sp>
        <p:nvSpPr>
          <p:cNvPr id="18" name="Marcador de texto 8">
            <a:extLst>
              <a:ext uri="{FF2B5EF4-FFF2-40B4-BE49-F238E27FC236}">
                <a16:creationId xmlns:a16="http://schemas.microsoft.com/office/drawing/2014/main" id="{D12A97F1-04F3-48EA-99B9-030059505D91}"/>
              </a:ext>
            </a:extLst>
          </p:cNvPr>
          <p:cNvSpPr>
            <a:spLocks noGrp="1"/>
          </p:cNvSpPr>
          <p:nvPr>
            <p:ph type="body" sz="quarter" idx="55" hasCustomPrompt="1"/>
          </p:nvPr>
        </p:nvSpPr>
        <p:spPr>
          <a:xfrm>
            <a:off x="6074118" y="5320795"/>
            <a:ext cx="2105186" cy="365126"/>
          </a:xfrm>
        </p:spPr>
        <p:txBody>
          <a:bodyPr rtlCol="0"/>
          <a:lstStyle>
            <a:lvl1pPr marL="0" indent="0" algn="ctr">
              <a:buFont typeface="Arial" panose="020B0604020202020204" pitchFamily="34" charset="0"/>
              <a:buNone/>
              <a:defRPr sz="1800">
                <a:solidFill>
                  <a:schemeClr val="bg1"/>
                </a:solidFill>
                <a:latin typeface="+mj-lt"/>
              </a:defRPr>
            </a:lvl1pPr>
          </a:lstStyle>
          <a:p>
            <a:pPr lvl="0" rtl="0"/>
            <a:r>
              <a:rPr lang="es-ES" noProof="0"/>
              <a:t>Viñeta 3</a:t>
            </a:r>
          </a:p>
        </p:txBody>
      </p:sp>
      <p:sp>
        <p:nvSpPr>
          <p:cNvPr id="19" name="Marcador de texto 8">
            <a:extLst>
              <a:ext uri="{FF2B5EF4-FFF2-40B4-BE49-F238E27FC236}">
                <a16:creationId xmlns:a16="http://schemas.microsoft.com/office/drawing/2014/main" id="{8884A8E9-B6DB-4ADD-A85B-593F618E457A}"/>
              </a:ext>
            </a:extLst>
          </p:cNvPr>
          <p:cNvSpPr>
            <a:spLocks noGrp="1"/>
          </p:cNvSpPr>
          <p:nvPr>
            <p:ph type="body" sz="quarter" idx="56" hasCustomPrompt="1"/>
          </p:nvPr>
        </p:nvSpPr>
        <p:spPr>
          <a:xfrm>
            <a:off x="8919318" y="5320795"/>
            <a:ext cx="2105186" cy="365126"/>
          </a:xfrm>
        </p:spPr>
        <p:txBody>
          <a:bodyPr rtlCol="0"/>
          <a:lstStyle>
            <a:lvl1pPr marL="0" indent="0" algn="ctr">
              <a:buFont typeface="Arial" panose="020B0604020202020204" pitchFamily="34" charset="0"/>
              <a:buNone/>
              <a:defRPr sz="1800">
                <a:solidFill>
                  <a:schemeClr val="bg1"/>
                </a:solidFill>
                <a:latin typeface="+mj-lt"/>
              </a:defRPr>
            </a:lvl1pPr>
          </a:lstStyle>
          <a:p>
            <a:pPr lvl="0" rtl="0"/>
            <a:r>
              <a:rPr lang="es-ES" noProof="0"/>
              <a:t>Viñeta 4</a:t>
            </a:r>
          </a:p>
        </p:txBody>
      </p:sp>
      <p:sp>
        <p:nvSpPr>
          <p:cNvPr id="28" name="Marcador de texto 4">
            <a:extLst>
              <a:ext uri="{FF2B5EF4-FFF2-40B4-BE49-F238E27FC236}">
                <a16:creationId xmlns:a16="http://schemas.microsoft.com/office/drawing/2014/main" id="{19E1EA5F-9EF0-45C3-94DD-6DF64F4DFA15}"/>
              </a:ext>
            </a:extLst>
          </p:cNvPr>
          <p:cNvSpPr>
            <a:spLocks noGrp="1"/>
          </p:cNvSpPr>
          <p:nvPr>
            <p:ph type="body" sz="quarter" idx="57"/>
          </p:nvPr>
        </p:nvSpPr>
        <p:spPr>
          <a:xfrm>
            <a:off x="838201" y="5511642"/>
            <a:ext cx="3200400" cy="844707"/>
          </a:xfrm>
        </p:spPr>
        <p:txBody>
          <a:bodyPr rtlCol="0" anchor="t">
            <a:normAutofit/>
          </a:bodyPr>
          <a:lstStyle>
            <a:lvl1pPr marL="0" indent="0" algn="l">
              <a:lnSpc>
                <a:spcPct val="100000"/>
              </a:lnSpc>
              <a:buNone/>
              <a:defRPr sz="1200">
                <a:solidFill>
                  <a:schemeClr val="bg1"/>
                </a:solidFill>
              </a:defRPr>
            </a:lvl1pPr>
          </a:lstStyle>
          <a:p>
            <a:pPr lvl="0" rtl="0"/>
            <a:r>
              <a:rPr lang="es-ES" noProof="0"/>
              <a:t>Haga clic para modificar los estilos de texto del patrón</a:t>
            </a:r>
          </a:p>
        </p:txBody>
      </p:sp>
      <p:sp>
        <p:nvSpPr>
          <p:cNvPr id="30" name="Marcador de fecha 4">
            <a:extLst>
              <a:ext uri="{FF2B5EF4-FFF2-40B4-BE49-F238E27FC236}">
                <a16:creationId xmlns:a16="http://schemas.microsoft.com/office/drawing/2014/main" id="{5EBE65FE-7980-4861-93F3-178D1931E7AF}"/>
              </a:ext>
            </a:extLst>
          </p:cNvPr>
          <p:cNvSpPr>
            <a:spLocks noGrp="1"/>
          </p:cNvSpPr>
          <p:nvPr>
            <p:ph type="dt" sz="half" idx="10"/>
          </p:nvPr>
        </p:nvSpPr>
        <p:spPr>
          <a:xfrm>
            <a:off x="838200" y="6356350"/>
            <a:ext cx="2743200" cy="365125"/>
          </a:xfrm>
        </p:spPr>
        <p:txBody>
          <a:bodyPr rtlCol="0"/>
          <a:lstStyle>
            <a:lvl1pPr>
              <a:defRPr sz="900">
                <a:solidFill>
                  <a:schemeClr val="accent1">
                    <a:lumMod val="40000"/>
                    <a:lumOff val="60000"/>
                  </a:schemeClr>
                </a:solidFill>
              </a:defRPr>
            </a:lvl1pPr>
          </a:lstStyle>
          <a:p>
            <a:pPr rtl="0"/>
            <a:r>
              <a:rPr lang="es-ES" noProof="0"/>
              <a:t>29/7/20XX</a:t>
            </a:r>
          </a:p>
        </p:txBody>
      </p:sp>
      <p:sp>
        <p:nvSpPr>
          <p:cNvPr id="31" name="Marcador de pie de página 5">
            <a:extLst>
              <a:ext uri="{FF2B5EF4-FFF2-40B4-BE49-F238E27FC236}">
                <a16:creationId xmlns:a16="http://schemas.microsoft.com/office/drawing/2014/main" id="{5941D839-A1FC-4620-8485-F69D66D599E0}"/>
              </a:ext>
            </a:extLst>
          </p:cNvPr>
          <p:cNvSpPr>
            <a:spLocks noGrp="1"/>
          </p:cNvSpPr>
          <p:nvPr>
            <p:ph type="ftr" sz="quarter" idx="11"/>
          </p:nvPr>
        </p:nvSpPr>
        <p:spPr>
          <a:xfrm>
            <a:off x="4038600" y="6356350"/>
            <a:ext cx="4114800" cy="365125"/>
          </a:xfrm>
        </p:spPr>
        <p:txBody>
          <a:bodyPr rtlCol="0"/>
          <a:lstStyle>
            <a:lvl1pPr>
              <a:defRPr sz="900">
                <a:solidFill>
                  <a:schemeClr val="accent4">
                    <a:lumMod val="40000"/>
                    <a:lumOff val="60000"/>
                  </a:schemeClr>
                </a:solidFill>
              </a:defRPr>
            </a:lvl1pPr>
          </a:lstStyle>
          <a:p>
            <a:pPr rtl="0"/>
            <a:r>
              <a:rPr lang="es-ES" noProof="0"/>
              <a:t>Orientación de empleados</a:t>
            </a:r>
          </a:p>
        </p:txBody>
      </p:sp>
      <p:sp>
        <p:nvSpPr>
          <p:cNvPr id="32" name="Marcador de número de diapositiva 6">
            <a:extLst>
              <a:ext uri="{FF2B5EF4-FFF2-40B4-BE49-F238E27FC236}">
                <a16:creationId xmlns:a16="http://schemas.microsoft.com/office/drawing/2014/main" id="{B3B8613F-19BE-4CDB-BC4C-C321B4B8F2CF}"/>
              </a:ext>
            </a:extLst>
          </p:cNvPr>
          <p:cNvSpPr>
            <a:spLocks noGrp="1"/>
          </p:cNvSpPr>
          <p:nvPr>
            <p:ph type="sldNum" sz="quarter" idx="12"/>
          </p:nvPr>
        </p:nvSpPr>
        <p:spPr>
          <a:xfrm>
            <a:off x="8610600" y="6356350"/>
            <a:ext cx="2743200" cy="365125"/>
          </a:xfrm>
        </p:spPr>
        <p:txBody>
          <a:bodyPr rtlCol="0"/>
          <a:lstStyle>
            <a:lvl1pPr>
              <a:defRPr sz="900">
                <a:solidFill>
                  <a:schemeClr val="accent4">
                    <a:lumMod val="40000"/>
                    <a:lumOff val="60000"/>
                  </a:schemeClr>
                </a:solidFill>
              </a:defRPr>
            </a:lvl1pPr>
          </a:lstStyle>
          <a:p>
            <a:pPr rtl="0"/>
            <a:fld id="{B5CEABB6-07DC-46E8-9B57-56EC44A396E5}" type="slidenum">
              <a:rPr lang="es-ES" noProof="0" smtClean="0"/>
              <a:pPr rtl="0"/>
              <a:t>‹Nº›</a:t>
            </a:fld>
            <a:endParaRPr lang="es-ES" noProof="0"/>
          </a:p>
        </p:txBody>
      </p:sp>
    </p:spTree>
    <p:extLst>
      <p:ext uri="{BB962C8B-B14F-4D97-AF65-F5344CB8AC3E}">
        <p14:creationId xmlns:p14="http://schemas.microsoft.com/office/powerpoint/2010/main" val="4185573425"/>
      </p:ext>
    </p:extLst>
  </p:cSld>
  <p:clrMapOvr>
    <a:masterClrMapping/>
  </p:clrMapOvr>
  <p:extLst>
    <p:ext uri="{DCECCB84-F9BA-43D5-87BE-67443E8EF086}">
      <p15:sldGuideLst xmlns:p15="http://schemas.microsoft.com/office/powerpoint/2012/main">
        <p15:guide id="1" orient="horz" pos="1776"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B4660D4-B0ED-42D9-BC6D-AF4F1F9CB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es-ES" noProof="0"/>
              <a:t>Haga clic para modificar el estilo de título del patrón</a:t>
            </a:r>
          </a:p>
        </p:txBody>
      </p:sp>
      <p:sp>
        <p:nvSpPr>
          <p:cNvPr id="3" name="Marcador de texto 2">
            <a:extLst>
              <a:ext uri="{FF2B5EF4-FFF2-40B4-BE49-F238E27FC236}">
                <a16:creationId xmlns:a16="http://schemas.microsoft.com/office/drawing/2014/main" id="{74C607AE-E8B7-4C3B-A6DA-04289E2F0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a:extLst>
              <a:ext uri="{FF2B5EF4-FFF2-40B4-BE49-F238E27FC236}">
                <a16:creationId xmlns:a16="http://schemas.microsoft.com/office/drawing/2014/main" id="{001917CC-671D-47EA-B065-51E87EC27B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r>
              <a:rPr lang="es-ES" noProof="0"/>
              <a:t>29/7/20XX</a:t>
            </a:r>
          </a:p>
        </p:txBody>
      </p:sp>
      <p:sp>
        <p:nvSpPr>
          <p:cNvPr id="5" name="Marcador de pie de página 4">
            <a:extLst>
              <a:ext uri="{FF2B5EF4-FFF2-40B4-BE49-F238E27FC236}">
                <a16:creationId xmlns:a16="http://schemas.microsoft.com/office/drawing/2014/main" id="{3F2D0B54-5D87-4D1B-9C6E-5A7B87C833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r>
              <a:rPr lang="es-ES" noProof="0"/>
              <a:t>Orientación de empleados</a:t>
            </a:r>
          </a:p>
        </p:txBody>
      </p:sp>
      <p:sp>
        <p:nvSpPr>
          <p:cNvPr id="6" name="Marcador de número de diapositiva 5">
            <a:extLst>
              <a:ext uri="{FF2B5EF4-FFF2-40B4-BE49-F238E27FC236}">
                <a16:creationId xmlns:a16="http://schemas.microsoft.com/office/drawing/2014/main" id="{C5CADFFD-0FF7-4DDC-8879-918576F63E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B5CEABB6-07DC-46E8-9B57-56EC44A396E5}" type="slidenum">
              <a:rPr lang="es-ES" noProof="0" smtClean="0"/>
              <a:t>‹Nº›</a:t>
            </a:fld>
            <a:endParaRPr lang="es-ES" noProof="0"/>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7" r:id="rId3"/>
    <p:sldLayoutId id="2147483674" r:id="rId4"/>
    <p:sldLayoutId id="2147483671" r:id="rId5"/>
    <p:sldLayoutId id="2147483666" r:id="rId6"/>
    <p:sldLayoutId id="2147483669" r:id="rId7"/>
    <p:sldLayoutId id="2147483661" r:id="rId8"/>
    <p:sldLayoutId id="2147483676" r:id="rId9"/>
    <p:sldLayoutId id="2147483670" r:id="rId10"/>
    <p:sldLayoutId id="2147483667" r:id="rId11"/>
    <p:sldLayoutId id="2147483673" r:id="rId12"/>
    <p:sldLayoutId id="2147483651" r:id="rId13"/>
    <p:sldLayoutId id="2147483672" r:id="rId1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png"/><Relationship Id="rId7" Type="http://schemas.microsoft.com/office/2007/relationships/hdphoto" Target="../media/hdphoto1.wdp"/><Relationship Id="rId2" Type="http://schemas.openxmlformats.org/officeDocument/2006/relationships/notesSlide" Target="../notesSlides/notesSlide4.xml"/><Relationship Id="rId1" Type="http://schemas.openxmlformats.org/officeDocument/2006/relationships/slideLayout" Target="../slideLayouts/slideLayout1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8.xml"/><Relationship Id="rId5" Type="http://schemas.openxmlformats.org/officeDocument/2006/relationships/image" Target="../media/image1.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image" Target="../media/image1.png"/><Relationship Id="rId5" Type="http://schemas.microsoft.com/office/2007/relationships/hdphoto" Target="../media/hdphoto1.wdp"/><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77ogCly6WlI"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6815C6-3AD0-46E6-A74A-1967BD91AF50}"/>
              </a:ext>
            </a:extLst>
          </p:cNvPr>
          <p:cNvSpPr>
            <a:spLocks noGrp="1"/>
          </p:cNvSpPr>
          <p:nvPr>
            <p:ph type="ctrTitle"/>
          </p:nvPr>
        </p:nvSpPr>
        <p:spPr>
          <a:xfrm>
            <a:off x="821870" y="2863672"/>
            <a:ext cx="8844644" cy="1130656"/>
          </a:xfrm>
        </p:spPr>
        <p:txBody>
          <a:bodyPr rtlCol="0">
            <a:noAutofit/>
          </a:bodyPr>
          <a:lstStyle/>
          <a:p>
            <a:pPr rtl="0"/>
            <a:r>
              <a:rPr lang="es-ES" sz="7200" b="0" dirty="0">
                <a:latin typeface="Gotham" panose="02000504050000020004" pitchFamily="2" charset="0"/>
              </a:rPr>
              <a:t>MODELO</a:t>
            </a:r>
            <a:r>
              <a:rPr lang="es-ES" sz="7200" b="0" dirty="0">
                <a:latin typeface="Gotham Black" pitchFamily="50" charset="0"/>
              </a:rPr>
              <a:t> </a:t>
            </a:r>
            <a:br>
              <a:rPr lang="es-ES" sz="7200" b="0" dirty="0">
                <a:latin typeface="Gotham Black" pitchFamily="50" charset="0"/>
              </a:rPr>
            </a:br>
            <a:r>
              <a:rPr lang="es-ES" sz="7200" b="0" dirty="0">
                <a:latin typeface="Gotham Black" pitchFamily="50" charset="0"/>
              </a:rPr>
              <a:t>INSPIRE</a:t>
            </a:r>
          </a:p>
        </p:txBody>
      </p:sp>
      <p:pic>
        <p:nvPicPr>
          <p:cNvPr id="5" name="Imagen 4" descr="Imagen que contiene Interfaz de usuario gráfica&#10;&#10;Descripción generada automáticamente">
            <a:extLst>
              <a:ext uri="{FF2B5EF4-FFF2-40B4-BE49-F238E27FC236}">
                <a16:creationId xmlns:a16="http://schemas.microsoft.com/office/drawing/2014/main" id="{1F64297E-F1A9-C49D-D4C1-F2BF6A4CCEE0}"/>
              </a:ext>
            </a:extLst>
          </p:cNvPr>
          <p:cNvPicPr>
            <a:picLocks noChangeAspect="1"/>
          </p:cNvPicPr>
          <p:nvPr/>
        </p:nvPicPr>
        <p:blipFill>
          <a:blip r:embed="rId3"/>
          <a:stretch>
            <a:fillRect/>
          </a:stretch>
        </p:blipFill>
        <p:spPr>
          <a:xfrm>
            <a:off x="821870" y="4174475"/>
            <a:ext cx="2705102" cy="808369"/>
          </a:xfrm>
          <a:prstGeom prst="rect">
            <a:avLst/>
          </a:prstGeom>
        </p:spPr>
      </p:pic>
    </p:spTree>
    <p:extLst>
      <p:ext uri="{BB962C8B-B14F-4D97-AF65-F5344CB8AC3E}">
        <p14:creationId xmlns:p14="http://schemas.microsoft.com/office/powerpoint/2010/main" val="1642425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AB90E9-5CEE-4E4F-90F9-2CE3D9135EAA}"/>
              </a:ext>
            </a:extLst>
          </p:cNvPr>
          <p:cNvSpPr>
            <a:spLocks noGrp="1"/>
          </p:cNvSpPr>
          <p:nvPr>
            <p:ph type="title"/>
          </p:nvPr>
        </p:nvSpPr>
        <p:spPr>
          <a:xfrm>
            <a:off x="5669280" y="822325"/>
            <a:ext cx="5684520" cy="1325563"/>
          </a:xfrm>
        </p:spPr>
        <p:txBody>
          <a:bodyPr rtlCol="0"/>
          <a:lstStyle/>
          <a:p>
            <a:pPr rtl="0"/>
            <a:r>
              <a:rPr lang="es-ES" dirty="0">
                <a:latin typeface="Gotham" panose="02000504050000020004" pitchFamily="2" charset="0"/>
              </a:rPr>
              <a:t>INTRODUCCIÓN</a:t>
            </a:r>
          </a:p>
        </p:txBody>
      </p:sp>
      <p:sp>
        <p:nvSpPr>
          <p:cNvPr id="3" name="Marcador de contenido 2">
            <a:extLst>
              <a:ext uri="{FF2B5EF4-FFF2-40B4-BE49-F238E27FC236}">
                <a16:creationId xmlns:a16="http://schemas.microsoft.com/office/drawing/2014/main" id="{65DF4BB2-624B-43EE-8846-5659141CC9CE}"/>
              </a:ext>
            </a:extLst>
          </p:cNvPr>
          <p:cNvSpPr>
            <a:spLocks noGrp="1"/>
          </p:cNvSpPr>
          <p:nvPr>
            <p:ph idx="1"/>
          </p:nvPr>
        </p:nvSpPr>
        <p:spPr>
          <a:xfrm>
            <a:off x="5669280" y="2350634"/>
            <a:ext cx="5684520" cy="3181034"/>
          </a:xfrm>
        </p:spPr>
        <p:txBody>
          <a:bodyPr vert="horz" lIns="91440" tIns="45720" rIns="91440" bIns="45720" rtlCol="0" anchor="t">
            <a:normAutofit/>
          </a:bodyPr>
          <a:lstStyle/>
          <a:p>
            <a:pPr rtl="0"/>
            <a:r>
              <a:rPr lang="es-MX" b="0" i="0" dirty="0">
                <a:effectLst/>
                <a:latin typeface="Gotham" panose="02000504050000020004" pitchFamily="2" charset="0"/>
              </a:rPr>
              <a:t>El Proyecto </a:t>
            </a:r>
            <a:r>
              <a:rPr lang="es-MX" b="0" i="0" dirty="0" err="1">
                <a:effectLst/>
                <a:latin typeface="Gotham" panose="02000504050000020004" pitchFamily="2" charset="0"/>
              </a:rPr>
              <a:t>Precáncer</a:t>
            </a:r>
            <a:r>
              <a:rPr lang="es-MX" b="0" i="0" dirty="0">
                <a:effectLst/>
                <a:latin typeface="Gotham" panose="02000504050000020004" pitchFamily="2" charset="0"/>
              </a:rPr>
              <a:t> trata de demostrar que los objetivos de eliminación de la OMS son alcanzables. Se demostrará a través de un proceso participativo de diseño e implementación de un programa de tamizaje/seguimiento mejorado en la Micro-Red de salud de Iquitos-Sur en Loreto. Trabajamos para alcanzar un objetivo común: el diseño participativo de un programa sostenible y efectivo de detección de cáncer cuello uterino.</a:t>
            </a:r>
            <a:endParaRPr lang="es-ES" dirty="0">
              <a:latin typeface="Gotham" panose="02000504050000020004" pitchFamily="2" charset="0"/>
            </a:endParaRPr>
          </a:p>
        </p:txBody>
      </p:sp>
      <p:sp>
        <p:nvSpPr>
          <p:cNvPr id="14" name="Marcador de número de diapositiva 13">
            <a:extLst>
              <a:ext uri="{FF2B5EF4-FFF2-40B4-BE49-F238E27FC236}">
                <a16:creationId xmlns:a16="http://schemas.microsoft.com/office/drawing/2014/main" id="{FF0DADF7-71F8-49DA-8F56-3DE812A6135B}"/>
              </a:ext>
            </a:extLst>
          </p:cNvPr>
          <p:cNvSpPr>
            <a:spLocks noGrp="1"/>
          </p:cNvSpPr>
          <p:nvPr>
            <p:ph type="sldNum" sz="quarter" idx="12"/>
          </p:nvPr>
        </p:nvSpPr>
        <p:spPr/>
        <p:txBody>
          <a:bodyPr rtlCol="0"/>
          <a:lstStyle/>
          <a:p>
            <a:pPr rtl="0"/>
            <a:fld id="{B5CEABB6-07DC-46E8-9B57-56EC44A396E5}" type="slidenum">
              <a:rPr lang="es-ES" smtClean="0"/>
              <a:pPr/>
              <a:t>2</a:t>
            </a:fld>
            <a:endParaRPr lang="es-ES"/>
          </a:p>
        </p:txBody>
      </p:sp>
      <p:pic>
        <p:nvPicPr>
          <p:cNvPr id="4" name="Imagen 3" descr="Imagen que contiene Interfaz de usuario gráfica&#10;&#10;Descripción generada automáticamente">
            <a:extLst>
              <a:ext uri="{FF2B5EF4-FFF2-40B4-BE49-F238E27FC236}">
                <a16:creationId xmlns:a16="http://schemas.microsoft.com/office/drawing/2014/main" id="{B2B76E76-8773-070E-4089-0E309F236CBD}"/>
              </a:ext>
            </a:extLst>
          </p:cNvPr>
          <p:cNvPicPr>
            <a:picLocks noChangeAspect="1"/>
          </p:cNvPicPr>
          <p:nvPr/>
        </p:nvPicPr>
        <p:blipFill>
          <a:blip r:embed="rId3"/>
          <a:stretch>
            <a:fillRect/>
          </a:stretch>
        </p:blipFill>
        <p:spPr>
          <a:xfrm>
            <a:off x="10227127" y="234498"/>
            <a:ext cx="1757326" cy="525144"/>
          </a:xfrm>
          <a:prstGeom prst="rect">
            <a:avLst/>
          </a:prstGeom>
        </p:spPr>
      </p:pic>
    </p:spTree>
    <p:extLst>
      <p:ext uri="{BB962C8B-B14F-4D97-AF65-F5344CB8AC3E}">
        <p14:creationId xmlns:p14="http://schemas.microsoft.com/office/powerpoint/2010/main" val="4176750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19F29B-F233-48AF-8261-F33A4E079E3E}"/>
              </a:ext>
            </a:extLst>
          </p:cNvPr>
          <p:cNvSpPr>
            <a:spLocks noGrp="1"/>
          </p:cNvSpPr>
          <p:nvPr>
            <p:ph type="title"/>
          </p:nvPr>
        </p:nvSpPr>
        <p:spPr>
          <a:xfrm>
            <a:off x="3253739" y="1543684"/>
            <a:ext cx="5684520" cy="1305562"/>
          </a:xfrm>
        </p:spPr>
        <p:txBody>
          <a:bodyPr rtlCol="0"/>
          <a:lstStyle/>
          <a:p>
            <a:pPr rtl="0"/>
            <a:r>
              <a:rPr lang="es-ES" dirty="0">
                <a:latin typeface="Gotham" panose="02000504050000020004" pitchFamily="2" charset="0"/>
              </a:rPr>
              <a:t>¿QUÉ ES EL MODELO INSPIRE?</a:t>
            </a:r>
          </a:p>
        </p:txBody>
      </p:sp>
      <p:sp>
        <p:nvSpPr>
          <p:cNvPr id="3" name="Subtítulo 2">
            <a:extLst>
              <a:ext uri="{FF2B5EF4-FFF2-40B4-BE49-F238E27FC236}">
                <a16:creationId xmlns:a16="http://schemas.microsoft.com/office/drawing/2014/main" id="{35E3EA69-4E0E-41BD-8095-A124225A2647}"/>
              </a:ext>
            </a:extLst>
          </p:cNvPr>
          <p:cNvSpPr>
            <a:spLocks noGrp="1"/>
          </p:cNvSpPr>
          <p:nvPr>
            <p:ph idx="1"/>
          </p:nvPr>
        </p:nvSpPr>
        <p:spPr>
          <a:xfrm>
            <a:off x="2758983" y="2983049"/>
            <a:ext cx="6674031" cy="2347596"/>
          </a:xfrm>
        </p:spPr>
        <p:txBody>
          <a:bodyPr vert="horz" lIns="91440" tIns="45720" rIns="91440" bIns="45720" rtlCol="0" anchor="t">
            <a:normAutofit lnSpcReduction="10000"/>
          </a:bodyPr>
          <a:lstStyle/>
          <a:p>
            <a:pPr rtl="0"/>
            <a:r>
              <a:rPr lang="es-MX" b="0" i="0" dirty="0">
                <a:solidFill>
                  <a:srgbClr val="606060"/>
                </a:solidFill>
                <a:effectLst/>
                <a:latin typeface="Gotham" panose="02000504050000020004" pitchFamily="2" charset="0"/>
              </a:rPr>
              <a:t>Mejorar la efectividad de la detección del cáncer cervicouterino en forma sostenible es un reto para la investigación de implementación. El modelo INSPIRE (Integrative </a:t>
            </a:r>
            <a:r>
              <a:rPr lang="es-MX" b="0" i="0" dirty="0" err="1">
                <a:solidFill>
                  <a:srgbClr val="606060"/>
                </a:solidFill>
                <a:effectLst/>
                <a:latin typeface="Gotham" panose="02000504050000020004" pitchFamily="2" charset="0"/>
              </a:rPr>
              <a:t>Systems</a:t>
            </a:r>
            <a:r>
              <a:rPr lang="es-MX" b="0" i="0" dirty="0">
                <a:solidFill>
                  <a:srgbClr val="606060"/>
                </a:solidFill>
                <a:effectLst/>
                <a:latin typeface="Gotham" panose="02000504050000020004" pitchFamily="2" charset="0"/>
              </a:rPr>
              <a:t> Praxis </a:t>
            </a:r>
            <a:r>
              <a:rPr lang="es-MX" b="0" i="0" dirty="0" err="1">
                <a:solidFill>
                  <a:srgbClr val="606060"/>
                </a:solidFill>
                <a:effectLst/>
                <a:latin typeface="Gotham" panose="02000504050000020004" pitchFamily="2" charset="0"/>
              </a:rPr>
              <a:t>for</a:t>
            </a:r>
            <a:r>
              <a:rPr lang="es-MX" b="0" i="0" dirty="0">
                <a:solidFill>
                  <a:srgbClr val="606060"/>
                </a:solidFill>
                <a:effectLst/>
                <a:latin typeface="Gotham" panose="02000504050000020004" pitchFamily="2" charset="0"/>
              </a:rPr>
              <a:t> </a:t>
            </a:r>
            <a:r>
              <a:rPr lang="es-MX" b="0" i="0" dirty="0" err="1">
                <a:solidFill>
                  <a:srgbClr val="606060"/>
                </a:solidFill>
                <a:effectLst/>
                <a:latin typeface="Gotham" panose="02000504050000020004" pitchFamily="2" charset="0"/>
              </a:rPr>
              <a:t>Implementation</a:t>
            </a:r>
            <a:r>
              <a:rPr lang="es-MX" b="0" i="0" dirty="0">
                <a:solidFill>
                  <a:srgbClr val="606060"/>
                </a:solidFill>
                <a:effectLst/>
                <a:latin typeface="Gotham" panose="02000504050000020004" pitchFamily="2" charset="0"/>
              </a:rPr>
              <a:t> </a:t>
            </a:r>
            <a:r>
              <a:rPr lang="es-MX" b="0" i="0" dirty="0" err="1">
                <a:solidFill>
                  <a:srgbClr val="606060"/>
                </a:solidFill>
                <a:effectLst/>
                <a:latin typeface="Gotham" panose="02000504050000020004" pitchFamily="2" charset="0"/>
              </a:rPr>
              <a:t>Research</a:t>
            </a:r>
            <a:r>
              <a:rPr lang="es-MX" b="0" i="0" dirty="0">
                <a:solidFill>
                  <a:srgbClr val="606060"/>
                </a:solidFill>
                <a:effectLst/>
                <a:latin typeface="Gotham" panose="02000504050000020004" pitchFamily="2" charset="0"/>
              </a:rPr>
              <a:t>) se desarrolló para superar este reto. INSPIRE se basa en y combina diferentes marcos, teorías y estrategias para operacionalizar cómo realizar este tipo de implementación. El modelo consta de cuatro fases iterativas, todas ellas con un objetivo específico y basadas teóricamente en el marco consolidado para la investigación de implementación (CFIR) y marcos de sistemas de salud.</a:t>
            </a:r>
            <a:endParaRPr lang="es-ES" dirty="0">
              <a:latin typeface="Gotham" panose="02000504050000020004" pitchFamily="2" charset="0"/>
            </a:endParaRPr>
          </a:p>
        </p:txBody>
      </p:sp>
      <p:sp>
        <p:nvSpPr>
          <p:cNvPr id="4" name="Marcador de número de diapositiva 3">
            <a:extLst>
              <a:ext uri="{FF2B5EF4-FFF2-40B4-BE49-F238E27FC236}">
                <a16:creationId xmlns:a16="http://schemas.microsoft.com/office/drawing/2014/main" id="{328F602C-7F98-4C02-99D4-ED65E00D66A4}"/>
              </a:ext>
            </a:extLst>
          </p:cNvPr>
          <p:cNvSpPr>
            <a:spLocks noGrp="1"/>
          </p:cNvSpPr>
          <p:nvPr>
            <p:ph type="sldNum" sz="quarter" idx="12"/>
          </p:nvPr>
        </p:nvSpPr>
        <p:spPr>
          <a:xfrm>
            <a:off x="8610600" y="6356350"/>
            <a:ext cx="2743200" cy="365125"/>
          </a:xfrm>
        </p:spPr>
        <p:txBody>
          <a:bodyPr rtlCol="0"/>
          <a:lstStyle/>
          <a:p>
            <a:pPr rtl="0"/>
            <a:fld id="{19B51A1E-902D-48AF-9020-955120F399B6}" type="slidenum">
              <a:rPr lang="es-ES" smtClean="0"/>
              <a:pPr/>
              <a:t>3</a:t>
            </a:fld>
            <a:endParaRPr lang="es-ES"/>
          </a:p>
        </p:txBody>
      </p:sp>
      <p:pic>
        <p:nvPicPr>
          <p:cNvPr id="5" name="Imagen 4" descr="Imagen que contiene Interfaz de usuario gráfica&#10;&#10;Descripción generada automáticamente">
            <a:extLst>
              <a:ext uri="{FF2B5EF4-FFF2-40B4-BE49-F238E27FC236}">
                <a16:creationId xmlns:a16="http://schemas.microsoft.com/office/drawing/2014/main" id="{E3619483-F534-DA1F-AC30-B0F1B0A0A802}"/>
              </a:ext>
            </a:extLst>
          </p:cNvPr>
          <p:cNvPicPr>
            <a:picLocks noChangeAspect="1"/>
          </p:cNvPicPr>
          <p:nvPr/>
        </p:nvPicPr>
        <p:blipFill>
          <a:blip r:embed="rId3"/>
          <a:stretch>
            <a:fillRect/>
          </a:stretch>
        </p:blipFill>
        <p:spPr>
          <a:xfrm>
            <a:off x="10227127" y="234498"/>
            <a:ext cx="1757326" cy="525144"/>
          </a:xfrm>
          <a:prstGeom prst="rect">
            <a:avLst/>
          </a:prstGeom>
        </p:spPr>
      </p:pic>
    </p:spTree>
    <p:extLst>
      <p:ext uri="{BB962C8B-B14F-4D97-AF65-F5344CB8AC3E}">
        <p14:creationId xmlns:p14="http://schemas.microsoft.com/office/powerpoint/2010/main" val="2243494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Elipse 47">
            <a:extLst>
              <a:ext uri="{FF2B5EF4-FFF2-40B4-BE49-F238E27FC236}">
                <a16:creationId xmlns:a16="http://schemas.microsoft.com/office/drawing/2014/main" id="{75544C25-6883-4C40-965F-2DCBFEA909A4}"/>
              </a:ext>
            </a:extLst>
          </p:cNvPr>
          <p:cNvSpPr/>
          <p:nvPr/>
        </p:nvSpPr>
        <p:spPr>
          <a:xfrm>
            <a:off x="4324194" y="1657194"/>
            <a:ext cx="3543612" cy="3543612"/>
          </a:xfrm>
          <a:prstGeom prst="ellipse">
            <a:avLst/>
          </a:prstGeom>
          <a:noFill/>
          <a:ln w="28575">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b="1" dirty="0">
              <a:latin typeface="Gotham" panose="02000504050000020004" pitchFamily="2" charset="0"/>
            </a:endParaRPr>
          </a:p>
        </p:txBody>
      </p:sp>
      <p:sp>
        <p:nvSpPr>
          <p:cNvPr id="57" name="CuadroTexto 56">
            <a:extLst>
              <a:ext uri="{FF2B5EF4-FFF2-40B4-BE49-F238E27FC236}">
                <a16:creationId xmlns:a16="http://schemas.microsoft.com/office/drawing/2014/main" id="{6491CFA8-34EB-84C1-678C-CB85B9F351B7}"/>
              </a:ext>
            </a:extLst>
          </p:cNvPr>
          <p:cNvSpPr txBox="1"/>
          <p:nvPr/>
        </p:nvSpPr>
        <p:spPr>
          <a:xfrm>
            <a:off x="3381517" y="2315203"/>
            <a:ext cx="1728102" cy="923330"/>
          </a:xfrm>
          <a:prstGeom prst="rect">
            <a:avLst/>
          </a:prstGeom>
          <a:solidFill>
            <a:srgbClr val="EDF1F2"/>
          </a:solidFill>
        </p:spPr>
        <p:txBody>
          <a:bodyPr wrap="square">
            <a:spAutoFit/>
          </a:bodyPr>
          <a:lstStyle/>
          <a:p>
            <a:pPr>
              <a:buClr>
                <a:schemeClr val="accent3">
                  <a:lumMod val="50000"/>
                </a:schemeClr>
              </a:buClr>
            </a:pPr>
            <a:r>
              <a:rPr lang="es-PE" b="1" dirty="0">
                <a:solidFill>
                  <a:schemeClr val="accent3">
                    <a:lumMod val="50000"/>
                  </a:schemeClr>
                </a:solidFill>
                <a:latin typeface="Gotham" panose="02000504050000020004" pitchFamily="2" charset="0"/>
              </a:rPr>
              <a:t>FASE 4</a:t>
            </a:r>
          </a:p>
          <a:p>
            <a:pPr>
              <a:buClr>
                <a:schemeClr val="accent3">
                  <a:lumMod val="50000"/>
                </a:schemeClr>
              </a:buClr>
            </a:pPr>
            <a:r>
              <a:rPr lang="es-PE" dirty="0">
                <a:solidFill>
                  <a:schemeClr val="accent3">
                    <a:lumMod val="50000"/>
                  </a:schemeClr>
                </a:solidFill>
                <a:latin typeface="Gotham" panose="02000504050000020004" pitchFamily="2" charset="0"/>
              </a:rPr>
              <a:t>Aprendizajes y adaptación </a:t>
            </a:r>
          </a:p>
        </p:txBody>
      </p:sp>
      <p:sp>
        <p:nvSpPr>
          <p:cNvPr id="55" name="CuadroTexto 54">
            <a:extLst>
              <a:ext uri="{FF2B5EF4-FFF2-40B4-BE49-F238E27FC236}">
                <a16:creationId xmlns:a16="http://schemas.microsoft.com/office/drawing/2014/main" id="{6E3F9EB3-C590-E237-97E1-38F3C6FBD38D}"/>
              </a:ext>
            </a:extLst>
          </p:cNvPr>
          <p:cNvSpPr txBox="1"/>
          <p:nvPr/>
        </p:nvSpPr>
        <p:spPr>
          <a:xfrm>
            <a:off x="6821125" y="4408108"/>
            <a:ext cx="2073470" cy="923330"/>
          </a:xfrm>
          <a:prstGeom prst="rect">
            <a:avLst/>
          </a:prstGeom>
          <a:solidFill>
            <a:srgbClr val="EDF1F2"/>
          </a:solidFill>
        </p:spPr>
        <p:txBody>
          <a:bodyPr wrap="square">
            <a:spAutoFit/>
          </a:bodyPr>
          <a:lstStyle/>
          <a:p>
            <a:pPr>
              <a:buClr>
                <a:schemeClr val="accent3">
                  <a:lumMod val="50000"/>
                </a:schemeClr>
              </a:buClr>
            </a:pPr>
            <a:r>
              <a:rPr lang="es-PE" b="1" dirty="0">
                <a:solidFill>
                  <a:schemeClr val="accent3">
                    <a:lumMod val="50000"/>
                  </a:schemeClr>
                </a:solidFill>
                <a:latin typeface="Gotham" panose="02000504050000020004" pitchFamily="2" charset="0"/>
              </a:rPr>
              <a:t>FASE 2</a:t>
            </a:r>
          </a:p>
          <a:p>
            <a:pPr>
              <a:buClr>
                <a:schemeClr val="accent3">
                  <a:lumMod val="50000"/>
                </a:schemeClr>
              </a:buClr>
            </a:pPr>
            <a:r>
              <a:rPr lang="es-PE" dirty="0">
                <a:solidFill>
                  <a:schemeClr val="accent3">
                    <a:lumMod val="50000"/>
                  </a:schemeClr>
                </a:solidFill>
                <a:latin typeface="Gotham" panose="02000504050000020004" pitchFamily="2" charset="0"/>
              </a:rPr>
              <a:t>Identificas oportunidades</a:t>
            </a:r>
          </a:p>
        </p:txBody>
      </p:sp>
      <p:sp>
        <p:nvSpPr>
          <p:cNvPr id="56" name="CuadroTexto 55">
            <a:extLst>
              <a:ext uri="{FF2B5EF4-FFF2-40B4-BE49-F238E27FC236}">
                <a16:creationId xmlns:a16="http://schemas.microsoft.com/office/drawing/2014/main" id="{FA7BBA71-DC15-0214-95B6-A8FF7D4CA4CE}"/>
              </a:ext>
            </a:extLst>
          </p:cNvPr>
          <p:cNvSpPr txBox="1"/>
          <p:nvPr/>
        </p:nvSpPr>
        <p:spPr>
          <a:xfrm>
            <a:off x="3643004" y="4054715"/>
            <a:ext cx="2241343" cy="923330"/>
          </a:xfrm>
          <a:prstGeom prst="rect">
            <a:avLst/>
          </a:prstGeom>
          <a:solidFill>
            <a:srgbClr val="EDF1F2"/>
          </a:solidFill>
        </p:spPr>
        <p:txBody>
          <a:bodyPr wrap="square">
            <a:spAutoFit/>
          </a:bodyPr>
          <a:lstStyle/>
          <a:p>
            <a:pPr>
              <a:buClr>
                <a:schemeClr val="accent3">
                  <a:lumMod val="50000"/>
                </a:schemeClr>
              </a:buClr>
            </a:pPr>
            <a:r>
              <a:rPr lang="es-PE" b="1" dirty="0">
                <a:solidFill>
                  <a:schemeClr val="accent3">
                    <a:lumMod val="50000"/>
                  </a:schemeClr>
                </a:solidFill>
                <a:latin typeface="Gotham" panose="02000504050000020004" pitchFamily="2" charset="0"/>
              </a:rPr>
              <a:t>FASE 3</a:t>
            </a:r>
          </a:p>
          <a:p>
            <a:pPr>
              <a:buClr>
                <a:schemeClr val="accent3">
                  <a:lumMod val="50000"/>
                </a:schemeClr>
              </a:buClr>
            </a:pPr>
            <a:r>
              <a:rPr lang="es-PE" dirty="0">
                <a:solidFill>
                  <a:schemeClr val="accent3">
                    <a:lumMod val="50000"/>
                  </a:schemeClr>
                </a:solidFill>
                <a:latin typeface="Gotham" panose="02000504050000020004" pitchFamily="2" charset="0"/>
              </a:rPr>
              <a:t>Actuar estratégicamente</a:t>
            </a:r>
          </a:p>
        </p:txBody>
      </p:sp>
      <p:sp>
        <p:nvSpPr>
          <p:cNvPr id="63" name="Marcador de número de diapositiva 62">
            <a:extLst>
              <a:ext uri="{FF2B5EF4-FFF2-40B4-BE49-F238E27FC236}">
                <a16:creationId xmlns:a16="http://schemas.microsoft.com/office/drawing/2014/main" id="{22B5CBBF-FB43-46F2-8846-3DF85C26528C}"/>
              </a:ext>
            </a:extLst>
          </p:cNvPr>
          <p:cNvSpPr>
            <a:spLocks noGrp="1"/>
          </p:cNvSpPr>
          <p:nvPr>
            <p:ph type="sldNum" sz="quarter" idx="12"/>
          </p:nvPr>
        </p:nvSpPr>
        <p:spPr>
          <a:xfrm>
            <a:off x="8610600" y="6356350"/>
            <a:ext cx="2743200" cy="365125"/>
          </a:xfrm>
        </p:spPr>
        <p:txBody>
          <a:bodyPr rtlCol="0"/>
          <a:lstStyle/>
          <a:p>
            <a:pPr rtl="0"/>
            <a:fld id="{B5CEABB6-07DC-46E8-9B57-56EC44A396E5}" type="slidenum">
              <a:rPr lang="es-ES" smtClean="0"/>
              <a:pPr rtl="0"/>
              <a:t>4</a:t>
            </a:fld>
            <a:endParaRPr lang="es-ES"/>
          </a:p>
        </p:txBody>
      </p:sp>
      <p:sp>
        <p:nvSpPr>
          <p:cNvPr id="42" name="Elipse 41">
            <a:extLst>
              <a:ext uri="{FF2B5EF4-FFF2-40B4-BE49-F238E27FC236}">
                <a16:creationId xmlns:a16="http://schemas.microsoft.com/office/drawing/2014/main" id="{86061A61-DAE6-F8B6-0EBD-1E4E9D7FDB6B}"/>
              </a:ext>
            </a:extLst>
          </p:cNvPr>
          <p:cNvSpPr/>
          <p:nvPr/>
        </p:nvSpPr>
        <p:spPr>
          <a:xfrm>
            <a:off x="5109619" y="2458618"/>
            <a:ext cx="1972756" cy="1972756"/>
          </a:xfrm>
          <a:prstGeom prst="ellipse">
            <a:avLst/>
          </a:prstGeom>
          <a:solidFill>
            <a:schemeClr val="accent6">
              <a:lumMod val="60000"/>
              <a:lumOff val="40000"/>
            </a:schemeClr>
          </a:solidFill>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es-PE" b="1" dirty="0">
              <a:latin typeface="Gotham" panose="02000504050000020004" pitchFamily="2" charset="0"/>
            </a:endParaRPr>
          </a:p>
        </p:txBody>
      </p:sp>
      <p:sp>
        <p:nvSpPr>
          <p:cNvPr id="46" name="CuadroTexto 45">
            <a:extLst>
              <a:ext uri="{FF2B5EF4-FFF2-40B4-BE49-F238E27FC236}">
                <a16:creationId xmlns:a16="http://schemas.microsoft.com/office/drawing/2014/main" id="{A9F9545A-E1FE-6E80-291E-CDC81C50AE2B}"/>
              </a:ext>
            </a:extLst>
          </p:cNvPr>
          <p:cNvSpPr txBox="1"/>
          <p:nvPr/>
        </p:nvSpPr>
        <p:spPr>
          <a:xfrm>
            <a:off x="4965939" y="2828835"/>
            <a:ext cx="2260121" cy="1200329"/>
          </a:xfrm>
          <a:prstGeom prst="rect">
            <a:avLst/>
          </a:prstGeom>
          <a:noFill/>
        </p:spPr>
        <p:txBody>
          <a:bodyPr wrap="square">
            <a:spAutoFit/>
          </a:bodyPr>
          <a:lstStyle/>
          <a:p>
            <a:pPr algn="ctr"/>
            <a:r>
              <a:rPr lang="es-PE" b="1" dirty="0">
                <a:latin typeface="Gotham" panose="02000504050000020004" pitchFamily="2" charset="0"/>
              </a:rPr>
              <a:t>PAR</a:t>
            </a:r>
          </a:p>
          <a:p>
            <a:pPr algn="ctr"/>
            <a:r>
              <a:rPr lang="es-PE" b="1" dirty="0">
                <a:latin typeface="Gotham" panose="02000504050000020004" pitchFamily="2" charset="0"/>
              </a:rPr>
              <a:t>=</a:t>
            </a:r>
          </a:p>
          <a:p>
            <a:pPr algn="ctr"/>
            <a:r>
              <a:rPr lang="es-PE" dirty="0">
                <a:latin typeface="Gotham" panose="02000504050000020004" pitchFamily="2" charset="0"/>
              </a:rPr>
              <a:t>Investigación</a:t>
            </a:r>
          </a:p>
          <a:p>
            <a:pPr algn="ctr"/>
            <a:r>
              <a:rPr lang="es-PE" dirty="0">
                <a:latin typeface="Gotham" panose="02000504050000020004" pitchFamily="2" charset="0"/>
              </a:rPr>
              <a:t>participativa</a:t>
            </a:r>
          </a:p>
        </p:txBody>
      </p:sp>
      <p:sp>
        <p:nvSpPr>
          <p:cNvPr id="49" name="CuadroTexto 48">
            <a:extLst>
              <a:ext uri="{FF2B5EF4-FFF2-40B4-BE49-F238E27FC236}">
                <a16:creationId xmlns:a16="http://schemas.microsoft.com/office/drawing/2014/main" id="{22A7227E-A2BC-7E89-D76B-E17EDA5A4CE4}"/>
              </a:ext>
            </a:extLst>
          </p:cNvPr>
          <p:cNvSpPr txBox="1"/>
          <p:nvPr/>
        </p:nvSpPr>
        <p:spPr>
          <a:xfrm>
            <a:off x="4249454" y="387588"/>
            <a:ext cx="3543612" cy="738664"/>
          </a:xfrm>
          <a:prstGeom prst="rect">
            <a:avLst/>
          </a:prstGeom>
          <a:noFill/>
        </p:spPr>
        <p:txBody>
          <a:bodyPr wrap="square">
            <a:spAutoFit/>
          </a:bodyPr>
          <a:lstStyle/>
          <a:p>
            <a:pPr marL="342900" indent="-342900" algn="ctr">
              <a:buClr>
                <a:schemeClr val="accent3">
                  <a:lumMod val="50000"/>
                </a:schemeClr>
              </a:buClr>
              <a:buAutoNum type="arabicPeriod"/>
            </a:pPr>
            <a:r>
              <a:rPr lang="es-PE" sz="1400" dirty="0">
                <a:latin typeface="Gotham" panose="02000504050000020004" pitchFamily="2" charset="0"/>
              </a:rPr>
              <a:t>Definir la situación problemática (establecer misión y visión)</a:t>
            </a:r>
          </a:p>
          <a:p>
            <a:pPr marL="342900" indent="-342900" algn="ctr">
              <a:buClr>
                <a:schemeClr val="accent3">
                  <a:lumMod val="50000"/>
                </a:schemeClr>
              </a:buClr>
              <a:buAutoNum type="arabicPeriod"/>
            </a:pPr>
            <a:r>
              <a:rPr lang="es-PE" sz="1400" dirty="0">
                <a:latin typeface="Gotham" panose="02000504050000020004" pitchFamily="2" charset="0"/>
              </a:rPr>
              <a:t>Lanzar el proyecto</a:t>
            </a:r>
          </a:p>
        </p:txBody>
      </p:sp>
      <p:sp>
        <p:nvSpPr>
          <p:cNvPr id="50" name="CuadroTexto 49">
            <a:extLst>
              <a:ext uri="{FF2B5EF4-FFF2-40B4-BE49-F238E27FC236}">
                <a16:creationId xmlns:a16="http://schemas.microsoft.com/office/drawing/2014/main" id="{9EF7990E-A767-DF87-B113-68352162B4CE}"/>
              </a:ext>
            </a:extLst>
          </p:cNvPr>
          <p:cNvSpPr txBox="1"/>
          <p:nvPr/>
        </p:nvSpPr>
        <p:spPr>
          <a:xfrm>
            <a:off x="8927162" y="4159796"/>
            <a:ext cx="2796781" cy="2031325"/>
          </a:xfrm>
          <a:prstGeom prst="rect">
            <a:avLst/>
          </a:prstGeom>
          <a:noFill/>
        </p:spPr>
        <p:txBody>
          <a:bodyPr wrap="square">
            <a:spAutoFit/>
          </a:bodyPr>
          <a:lstStyle/>
          <a:p>
            <a:pPr marL="342900" indent="-342900">
              <a:buClr>
                <a:schemeClr val="accent3">
                  <a:lumMod val="50000"/>
                </a:schemeClr>
              </a:buClr>
              <a:buFont typeface="+mj-lt"/>
              <a:buAutoNum type="arabicPeriod" startAt="6"/>
            </a:pPr>
            <a:r>
              <a:rPr lang="es-PE" sz="1400" dirty="0">
                <a:latin typeface="Gotham" panose="02000504050000020004" pitchFamily="2" charset="0"/>
              </a:rPr>
              <a:t>Construir modelos de acción</a:t>
            </a:r>
          </a:p>
          <a:p>
            <a:pPr marL="342900" indent="-342900">
              <a:buClr>
                <a:schemeClr val="accent3">
                  <a:lumMod val="50000"/>
                </a:schemeClr>
              </a:buClr>
              <a:buFont typeface="+mj-lt"/>
              <a:buAutoNum type="arabicPeriod" startAt="6"/>
            </a:pPr>
            <a:r>
              <a:rPr lang="es-PE" sz="1400" dirty="0">
                <a:latin typeface="Gotham" panose="02000504050000020004" pitchFamily="2" charset="0"/>
              </a:rPr>
              <a:t>Compartir, probar y revisar el flujo de procesos del sistema</a:t>
            </a:r>
          </a:p>
          <a:p>
            <a:pPr marL="342900" indent="-342900">
              <a:buClr>
                <a:schemeClr val="accent3">
                  <a:lumMod val="50000"/>
                </a:schemeClr>
              </a:buClr>
              <a:buFont typeface="+mj-lt"/>
              <a:buAutoNum type="arabicPeriod" startAt="6"/>
            </a:pPr>
            <a:r>
              <a:rPr lang="es-PE" sz="1400" dirty="0">
                <a:latin typeface="Gotham" panose="02000504050000020004" pitchFamily="2" charset="0"/>
              </a:rPr>
              <a:t>Definir y localizar los elementos problemáticos</a:t>
            </a:r>
          </a:p>
          <a:p>
            <a:pPr marL="342900" indent="-342900">
              <a:buClr>
                <a:schemeClr val="accent3">
                  <a:lumMod val="50000"/>
                </a:schemeClr>
              </a:buClr>
              <a:buFont typeface="+mj-lt"/>
              <a:buAutoNum type="arabicPeriod" startAt="6"/>
            </a:pPr>
            <a:r>
              <a:rPr lang="es-PE" sz="1400" dirty="0">
                <a:latin typeface="Gotham" panose="02000504050000020004" pitchFamily="2" charset="0"/>
              </a:rPr>
              <a:t>Encontrar oportunidades de cambio o acción </a:t>
            </a:r>
          </a:p>
        </p:txBody>
      </p:sp>
      <p:sp>
        <p:nvSpPr>
          <p:cNvPr id="51" name="CuadroTexto 50">
            <a:extLst>
              <a:ext uri="{FF2B5EF4-FFF2-40B4-BE49-F238E27FC236}">
                <a16:creationId xmlns:a16="http://schemas.microsoft.com/office/drawing/2014/main" id="{B2569556-3009-E29B-5640-0A27A2CF0860}"/>
              </a:ext>
            </a:extLst>
          </p:cNvPr>
          <p:cNvSpPr txBox="1"/>
          <p:nvPr/>
        </p:nvSpPr>
        <p:spPr>
          <a:xfrm>
            <a:off x="8898010" y="1497529"/>
            <a:ext cx="2796781" cy="1600438"/>
          </a:xfrm>
          <a:prstGeom prst="rect">
            <a:avLst/>
          </a:prstGeom>
          <a:noFill/>
        </p:spPr>
        <p:txBody>
          <a:bodyPr wrap="square">
            <a:spAutoFit/>
          </a:bodyPr>
          <a:lstStyle/>
          <a:p>
            <a:pPr marL="342900" indent="-342900">
              <a:buClr>
                <a:schemeClr val="accent3">
                  <a:lumMod val="50000"/>
                </a:schemeClr>
              </a:buClr>
              <a:buFont typeface="+mj-lt"/>
              <a:buAutoNum type="arabicPeriod" startAt="3"/>
            </a:pPr>
            <a:r>
              <a:rPr lang="es-PE" sz="1400" dirty="0">
                <a:latin typeface="Gotham" panose="02000504050000020004" pitchFamily="2" charset="0"/>
              </a:rPr>
              <a:t>Desarrollar modelos mentales del sistema</a:t>
            </a:r>
          </a:p>
          <a:p>
            <a:pPr marL="342900" indent="-342900">
              <a:buClr>
                <a:schemeClr val="accent3">
                  <a:lumMod val="50000"/>
                </a:schemeClr>
              </a:buClr>
              <a:buFont typeface="+mj-lt"/>
              <a:buAutoNum type="arabicPeriod" startAt="3"/>
            </a:pPr>
            <a:r>
              <a:rPr lang="es-PE" sz="1400" dirty="0">
                <a:latin typeface="Gotham" panose="02000504050000020004" pitchFamily="2" charset="0"/>
              </a:rPr>
              <a:t>Entender el sistema desde distintas perspectivas</a:t>
            </a:r>
          </a:p>
          <a:p>
            <a:pPr marL="342900" indent="-342900">
              <a:buClr>
                <a:schemeClr val="accent3">
                  <a:lumMod val="50000"/>
                </a:schemeClr>
              </a:buClr>
              <a:buFont typeface="+mj-lt"/>
              <a:buAutoNum type="arabicPeriod" startAt="3"/>
            </a:pPr>
            <a:r>
              <a:rPr lang="es-PE" sz="1400" dirty="0">
                <a:latin typeface="Gotham" panose="02000504050000020004" pitchFamily="2" charset="0"/>
              </a:rPr>
              <a:t>Visibilizar el sistema con las múltiples perspectivas</a:t>
            </a:r>
          </a:p>
        </p:txBody>
      </p:sp>
      <p:sp>
        <p:nvSpPr>
          <p:cNvPr id="52" name="CuadroTexto 51">
            <a:extLst>
              <a:ext uri="{FF2B5EF4-FFF2-40B4-BE49-F238E27FC236}">
                <a16:creationId xmlns:a16="http://schemas.microsoft.com/office/drawing/2014/main" id="{C9FE4259-DE86-B465-0834-C6734BD3B127}"/>
              </a:ext>
            </a:extLst>
          </p:cNvPr>
          <p:cNvSpPr txBox="1"/>
          <p:nvPr/>
        </p:nvSpPr>
        <p:spPr>
          <a:xfrm>
            <a:off x="613610" y="4128262"/>
            <a:ext cx="2796781" cy="1815882"/>
          </a:xfrm>
          <a:prstGeom prst="rect">
            <a:avLst/>
          </a:prstGeom>
          <a:noFill/>
        </p:spPr>
        <p:txBody>
          <a:bodyPr wrap="square">
            <a:spAutoFit/>
          </a:bodyPr>
          <a:lstStyle/>
          <a:p>
            <a:pPr marL="342900" indent="-342900">
              <a:buClr>
                <a:schemeClr val="accent3">
                  <a:lumMod val="50000"/>
                </a:schemeClr>
              </a:buClr>
              <a:buFont typeface="+mj-lt"/>
              <a:buAutoNum type="arabicPeriod" startAt="10"/>
            </a:pPr>
            <a:r>
              <a:rPr lang="es-PE" sz="1400" dirty="0">
                <a:latin typeface="Gotham" panose="02000504050000020004" pitchFamily="2" charset="0"/>
              </a:rPr>
              <a:t>Colaboradores diseñan un plan de implementación </a:t>
            </a:r>
          </a:p>
          <a:p>
            <a:pPr marL="342900" indent="-342900">
              <a:buClr>
                <a:schemeClr val="accent3">
                  <a:lumMod val="50000"/>
                </a:schemeClr>
              </a:buClr>
              <a:buFont typeface="+mj-lt"/>
              <a:buAutoNum type="arabicPeriod" startAt="10"/>
            </a:pPr>
            <a:r>
              <a:rPr lang="es-PE" sz="1400" dirty="0">
                <a:latin typeface="Gotham" panose="02000504050000020004" pitchFamily="2" charset="0"/>
              </a:rPr>
              <a:t>Capacitar, modificar infraestructura y desarrollar un plan de difusión</a:t>
            </a:r>
          </a:p>
          <a:p>
            <a:pPr marL="342900" indent="-342900">
              <a:buClr>
                <a:schemeClr val="accent3">
                  <a:lumMod val="50000"/>
                </a:schemeClr>
              </a:buClr>
              <a:buFont typeface="+mj-lt"/>
              <a:buAutoNum type="arabicPeriod" startAt="10"/>
            </a:pPr>
            <a:r>
              <a:rPr lang="es-PE" sz="1400" dirty="0">
                <a:latin typeface="Gotham" panose="02000504050000020004" pitchFamily="2" charset="0"/>
              </a:rPr>
              <a:t>Implementar cambios</a:t>
            </a:r>
          </a:p>
        </p:txBody>
      </p:sp>
      <p:sp>
        <p:nvSpPr>
          <p:cNvPr id="53" name="CuadroTexto 52">
            <a:extLst>
              <a:ext uri="{FF2B5EF4-FFF2-40B4-BE49-F238E27FC236}">
                <a16:creationId xmlns:a16="http://schemas.microsoft.com/office/drawing/2014/main" id="{D3B2F12C-770F-EC17-D750-A625E85B5E87}"/>
              </a:ext>
            </a:extLst>
          </p:cNvPr>
          <p:cNvSpPr txBox="1"/>
          <p:nvPr/>
        </p:nvSpPr>
        <p:spPr>
          <a:xfrm>
            <a:off x="388095" y="1227511"/>
            <a:ext cx="2849737" cy="2462213"/>
          </a:xfrm>
          <a:prstGeom prst="rect">
            <a:avLst/>
          </a:prstGeom>
          <a:noFill/>
        </p:spPr>
        <p:txBody>
          <a:bodyPr wrap="square">
            <a:spAutoFit/>
          </a:bodyPr>
          <a:lstStyle/>
          <a:p>
            <a:pPr marL="342900" indent="-342900">
              <a:buClr>
                <a:schemeClr val="accent3">
                  <a:lumMod val="50000"/>
                </a:schemeClr>
              </a:buClr>
              <a:buFont typeface="+mj-lt"/>
              <a:buAutoNum type="arabicPeriod" startAt="13"/>
            </a:pPr>
            <a:r>
              <a:rPr lang="es-PE" sz="1400" dirty="0">
                <a:latin typeface="Gotham" panose="02000504050000020004" pitchFamily="2" charset="0"/>
              </a:rPr>
              <a:t>Monitorear y evaluar (M&amp;E) continuamente usando indicadores y métricas de interés para los colaboradores</a:t>
            </a:r>
          </a:p>
          <a:p>
            <a:pPr marL="342900" indent="-342900">
              <a:buClr>
                <a:schemeClr val="accent3">
                  <a:lumMod val="50000"/>
                </a:schemeClr>
              </a:buClr>
              <a:buFont typeface="+mj-lt"/>
              <a:buAutoNum type="arabicPeriod" startAt="13"/>
            </a:pPr>
            <a:r>
              <a:rPr lang="es-PE" sz="1400" dirty="0">
                <a:latin typeface="Gotham" panose="02000504050000020004" pitchFamily="2" charset="0"/>
              </a:rPr>
              <a:t>Compartir los resultados de M&amp;E con los colaboradores</a:t>
            </a:r>
          </a:p>
          <a:p>
            <a:pPr marL="342900" indent="-342900">
              <a:buClr>
                <a:schemeClr val="accent3">
                  <a:lumMod val="50000"/>
                </a:schemeClr>
              </a:buClr>
              <a:buFont typeface="+mj-lt"/>
              <a:buAutoNum type="arabicPeriod" startAt="13"/>
            </a:pPr>
            <a:r>
              <a:rPr lang="es-PE" sz="1400" dirty="0">
                <a:latin typeface="Gotham" panose="02000504050000020004" pitchFamily="2" charset="0"/>
              </a:rPr>
              <a:t>Reiniciar el ciclo INSPIRE donde sea necesario</a:t>
            </a:r>
          </a:p>
          <a:p>
            <a:pPr>
              <a:buClr>
                <a:schemeClr val="accent3">
                  <a:lumMod val="50000"/>
                </a:schemeClr>
              </a:buClr>
            </a:pPr>
            <a:endParaRPr lang="es-PE" sz="1400" dirty="0">
              <a:latin typeface="Gotham" panose="02000504050000020004" pitchFamily="2" charset="0"/>
            </a:endParaRPr>
          </a:p>
        </p:txBody>
      </p:sp>
      <p:sp>
        <p:nvSpPr>
          <p:cNvPr id="54" name="CuadroTexto 53">
            <a:extLst>
              <a:ext uri="{FF2B5EF4-FFF2-40B4-BE49-F238E27FC236}">
                <a16:creationId xmlns:a16="http://schemas.microsoft.com/office/drawing/2014/main" id="{9E08B45B-C93B-C393-0057-E0A0DA143FC1}"/>
              </a:ext>
            </a:extLst>
          </p:cNvPr>
          <p:cNvSpPr txBox="1"/>
          <p:nvPr/>
        </p:nvSpPr>
        <p:spPr>
          <a:xfrm>
            <a:off x="7266598" y="2283888"/>
            <a:ext cx="1449462" cy="923330"/>
          </a:xfrm>
          <a:prstGeom prst="rect">
            <a:avLst/>
          </a:prstGeom>
          <a:solidFill>
            <a:srgbClr val="EDF1F2"/>
          </a:solidFill>
        </p:spPr>
        <p:txBody>
          <a:bodyPr wrap="square">
            <a:spAutoFit/>
          </a:bodyPr>
          <a:lstStyle/>
          <a:p>
            <a:pPr>
              <a:buClr>
                <a:schemeClr val="accent3">
                  <a:lumMod val="50000"/>
                </a:schemeClr>
              </a:buClr>
            </a:pPr>
            <a:r>
              <a:rPr lang="es-PE" b="1" dirty="0">
                <a:solidFill>
                  <a:schemeClr val="accent3">
                    <a:lumMod val="50000"/>
                  </a:schemeClr>
                </a:solidFill>
                <a:latin typeface="Gotham" panose="02000504050000020004" pitchFamily="2" charset="0"/>
              </a:rPr>
              <a:t>FASE 1</a:t>
            </a:r>
          </a:p>
          <a:p>
            <a:pPr>
              <a:buClr>
                <a:schemeClr val="accent3">
                  <a:lumMod val="50000"/>
                </a:schemeClr>
              </a:buClr>
            </a:pPr>
            <a:r>
              <a:rPr lang="es-PE" dirty="0">
                <a:solidFill>
                  <a:schemeClr val="accent3">
                    <a:lumMod val="50000"/>
                  </a:schemeClr>
                </a:solidFill>
                <a:latin typeface="Gotham" panose="02000504050000020004" pitchFamily="2" charset="0"/>
              </a:rPr>
              <a:t>Entender el sistema</a:t>
            </a:r>
          </a:p>
        </p:txBody>
      </p:sp>
      <p:pic>
        <p:nvPicPr>
          <p:cNvPr id="1028" name="Picture 4" descr="Pensando - Iconos gratis de negocio">
            <a:extLst>
              <a:ext uri="{FF2B5EF4-FFF2-40B4-BE49-F238E27FC236}">
                <a16:creationId xmlns:a16="http://schemas.microsoft.com/office/drawing/2014/main" id="{FCE60A7E-6C35-05C5-8A70-0AED295CCD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1975" y="1317652"/>
            <a:ext cx="936293" cy="93629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cono Lupa, vidrio en Neu Interface">
            <a:extLst>
              <a:ext uri="{FF2B5EF4-FFF2-40B4-BE49-F238E27FC236}">
                <a16:creationId xmlns:a16="http://schemas.microsoft.com/office/drawing/2014/main" id="{943B6ED2-9543-6FB3-1A74-A8A98D479F3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18406" y="5361381"/>
            <a:ext cx="954601" cy="9546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Tablero de dardos - Iconos gratis de armas">
            <a:extLst>
              <a:ext uri="{FF2B5EF4-FFF2-40B4-BE49-F238E27FC236}">
                <a16:creationId xmlns:a16="http://schemas.microsoft.com/office/drawing/2014/main" id="{B77F8916-68C3-2BF6-130D-09A60960AF4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63684" y="4978045"/>
            <a:ext cx="1035242" cy="1035242"/>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lustración de Icono De Cabeza Con Nube y más Vectores Libres de Derechos  de Ícono - Ícono, Tranquilidad, Estrés - iStock">
            <a:extLst>
              <a:ext uri="{FF2B5EF4-FFF2-40B4-BE49-F238E27FC236}">
                <a16:creationId xmlns:a16="http://schemas.microsoft.com/office/drawing/2014/main" id="{6FE4DA84-3B90-976A-F56D-824D0629E11A}"/>
              </a:ext>
            </a:extLst>
          </p:cNvPr>
          <p:cNvPicPr>
            <a:picLocks noChangeAspect="1" noChangeArrowheads="1"/>
          </p:cNvPicPr>
          <p:nvPr/>
        </p:nvPicPr>
        <p:blipFill rotWithShape="1">
          <a:blip r:embed="rId6">
            <a:biLevel thresh="75000"/>
            <a:extLst>
              <a:ext uri="{BEBA8EAE-BF5A-486C-A8C5-ECC9F3942E4B}">
                <a14:imgProps xmlns:a14="http://schemas.microsoft.com/office/drawing/2010/main">
                  <a14:imgLayer r:embed="rId7">
                    <a14:imgEffect>
                      <a14:backgroundRemoval t="23068" b="76932" l="52637" r="94629">
                        <a14:foregroundMark x1="69629" y1="23419" x2="69629" y2="23419"/>
                        <a14:foregroundMark x1="54102" y1="36534" x2="54102" y2="36534"/>
                        <a14:foregroundMark x1="80566" y1="40047" x2="80566" y2="40047"/>
                        <a14:foregroundMark x1="94629" y1="44262" x2="94629" y2="44262"/>
                        <a14:foregroundMark x1="58984" y1="26112" x2="58984" y2="26112"/>
                        <a14:foregroundMark x1="52637" y1="34426" x2="52637" y2="34426"/>
                        <a14:foregroundMark x1="53125" y1="34426" x2="53125" y2="34426"/>
                        <a14:foregroundMark x1="62891" y1="51288" x2="62891" y2="51288"/>
                        <a14:foregroundMark x1="67773" y1="76932" x2="67773" y2="76932"/>
                      </a14:backgroundRemoval>
                    </a14:imgEffect>
                    <a14:imgEffect>
                      <a14:saturation sat="0"/>
                    </a14:imgEffect>
                  </a14:imgLayer>
                </a14:imgProps>
              </a:ext>
              <a:ext uri="{28A0092B-C50C-407E-A947-70E740481C1C}">
                <a14:useLocalDpi xmlns:a14="http://schemas.microsoft.com/office/drawing/2010/main" val="0"/>
              </a:ext>
            </a:extLst>
          </a:blip>
          <a:srcRect l="49959" t="17863" r="3995" b="17863"/>
          <a:stretch/>
        </p:blipFill>
        <p:spPr bwMode="auto">
          <a:xfrm>
            <a:off x="3551608" y="1076766"/>
            <a:ext cx="1063851" cy="1238437"/>
          </a:xfrm>
          <a:prstGeom prst="rect">
            <a:avLst/>
          </a:prstGeom>
          <a:noFill/>
          <a:extLst>
            <a:ext uri="{909E8E84-426E-40DD-AFC4-6F175D3DCCD1}">
              <a14:hiddenFill xmlns:a14="http://schemas.microsoft.com/office/drawing/2010/main">
                <a:solidFill>
                  <a:srgbClr val="FFFFFF"/>
                </a:solidFill>
              </a14:hiddenFill>
            </a:ext>
          </a:extLst>
        </p:spPr>
      </p:pic>
      <p:sp>
        <p:nvSpPr>
          <p:cNvPr id="1025" name="Triángulo isósceles 1024">
            <a:extLst>
              <a:ext uri="{FF2B5EF4-FFF2-40B4-BE49-F238E27FC236}">
                <a16:creationId xmlns:a16="http://schemas.microsoft.com/office/drawing/2014/main" id="{60B67D27-2655-46FC-8896-2B7BE0D52802}"/>
              </a:ext>
            </a:extLst>
          </p:cNvPr>
          <p:cNvSpPr/>
          <p:nvPr/>
        </p:nvSpPr>
        <p:spPr>
          <a:xfrm flipV="1">
            <a:off x="5827132" y="1263392"/>
            <a:ext cx="537729" cy="127929"/>
          </a:xfrm>
          <a:prstGeom prst="triangl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cxnSp>
        <p:nvCxnSpPr>
          <p:cNvPr id="1029" name="Conector recto 1028">
            <a:extLst>
              <a:ext uri="{FF2B5EF4-FFF2-40B4-BE49-F238E27FC236}">
                <a16:creationId xmlns:a16="http://schemas.microsoft.com/office/drawing/2014/main" id="{5FC658CB-F79D-8D3B-7D04-104DABA2E399}"/>
              </a:ext>
            </a:extLst>
          </p:cNvPr>
          <p:cNvCxnSpPr>
            <a:cxnSpLocks/>
          </p:cNvCxnSpPr>
          <p:nvPr/>
        </p:nvCxnSpPr>
        <p:spPr>
          <a:xfrm>
            <a:off x="3299872" y="1227511"/>
            <a:ext cx="0" cy="2329418"/>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35" name="Conector recto 1034">
            <a:extLst>
              <a:ext uri="{FF2B5EF4-FFF2-40B4-BE49-F238E27FC236}">
                <a16:creationId xmlns:a16="http://schemas.microsoft.com/office/drawing/2014/main" id="{8BE0A1A7-B930-8E9A-1D7D-50025ECC1D44}"/>
              </a:ext>
            </a:extLst>
          </p:cNvPr>
          <p:cNvCxnSpPr>
            <a:cxnSpLocks/>
          </p:cNvCxnSpPr>
          <p:nvPr/>
        </p:nvCxnSpPr>
        <p:spPr>
          <a:xfrm>
            <a:off x="3466320" y="4054715"/>
            <a:ext cx="0" cy="1958572"/>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38" name="Conector recto 1037">
            <a:extLst>
              <a:ext uri="{FF2B5EF4-FFF2-40B4-BE49-F238E27FC236}">
                <a16:creationId xmlns:a16="http://schemas.microsoft.com/office/drawing/2014/main" id="{19A8081B-933C-EE78-40AC-8A6F94EBE18C}"/>
              </a:ext>
            </a:extLst>
          </p:cNvPr>
          <p:cNvCxnSpPr>
            <a:cxnSpLocks/>
          </p:cNvCxnSpPr>
          <p:nvPr/>
        </p:nvCxnSpPr>
        <p:spPr>
          <a:xfrm>
            <a:off x="8706675" y="1396240"/>
            <a:ext cx="0" cy="1842293"/>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0" name="Conector recto 1039">
            <a:extLst>
              <a:ext uri="{FF2B5EF4-FFF2-40B4-BE49-F238E27FC236}">
                <a16:creationId xmlns:a16="http://schemas.microsoft.com/office/drawing/2014/main" id="{EE3DA19D-8E24-F0C1-38C6-036BF707327F}"/>
              </a:ext>
            </a:extLst>
          </p:cNvPr>
          <p:cNvCxnSpPr>
            <a:cxnSpLocks/>
          </p:cNvCxnSpPr>
          <p:nvPr/>
        </p:nvCxnSpPr>
        <p:spPr>
          <a:xfrm>
            <a:off x="8787237" y="4111155"/>
            <a:ext cx="0" cy="2204827"/>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pic>
        <p:nvPicPr>
          <p:cNvPr id="2" name="Imagen 1" descr="Imagen que contiene Interfaz de usuario gráfica&#10;&#10;Descripción generada automáticamente">
            <a:extLst>
              <a:ext uri="{FF2B5EF4-FFF2-40B4-BE49-F238E27FC236}">
                <a16:creationId xmlns:a16="http://schemas.microsoft.com/office/drawing/2014/main" id="{FB2D47B2-A9EE-78D0-5113-4EBA348D5F9C}"/>
              </a:ext>
            </a:extLst>
          </p:cNvPr>
          <p:cNvPicPr>
            <a:picLocks noChangeAspect="1"/>
          </p:cNvPicPr>
          <p:nvPr/>
        </p:nvPicPr>
        <p:blipFill>
          <a:blip r:embed="rId8"/>
          <a:stretch>
            <a:fillRect/>
          </a:stretch>
        </p:blipFill>
        <p:spPr>
          <a:xfrm>
            <a:off x="10227127" y="234498"/>
            <a:ext cx="1757326" cy="525144"/>
          </a:xfrm>
          <a:prstGeom prst="rect">
            <a:avLst/>
          </a:prstGeom>
          <a:solidFill>
            <a:schemeClr val="accent3">
              <a:lumMod val="90000"/>
            </a:schemeClr>
          </a:solidFill>
        </p:spPr>
      </p:pic>
    </p:spTree>
    <p:extLst>
      <p:ext uri="{BB962C8B-B14F-4D97-AF65-F5344CB8AC3E}">
        <p14:creationId xmlns:p14="http://schemas.microsoft.com/office/powerpoint/2010/main" val="3477453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031FE9-9059-4FE8-B4AC-9771F23A1B89}"/>
              </a:ext>
            </a:extLst>
          </p:cNvPr>
          <p:cNvSpPr>
            <a:spLocks noGrp="1"/>
          </p:cNvSpPr>
          <p:nvPr>
            <p:ph type="title"/>
          </p:nvPr>
        </p:nvSpPr>
        <p:spPr>
          <a:xfrm>
            <a:off x="838200" y="365125"/>
            <a:ext cx="10515600" cy="1325563"/>
          </a:xfrm>
        </p:spPr>
        <p:txBody>
          <a:bodyPr rtlCol="0"/>
          <a:lstStyle/>
          <a:p>
            <a:pPr rtl="0"/>
            <a:r>
              <a:rPr lang="es-ES" dirty="0">
                <a:latin typeface="Gotham" panose="02000504050000020004" pitchFamily="2" charset="0"/>
              </a:rPr>
              <a:t>¿En qué consiste cada fase?</a:t>
            </a:r>
          </a:p>
        </p:txBody>
      </p:sp>
      <p:sp>
        <p:nvSpPr>
          <p:cNvPr id="115" name="Marcador de número de diapositiva 114">
            <a:extLst>
              <a:ext uri="{FF2B5EF4-FFF2-40B4-BE49-F238E27FC236}">
                <a16:creationId xmlns:a16="http://schemas.microsoft.com/office/drawing/2014/main" id="{47C21FD0-6144-422A-9727-F3249A6B5540}"/>
              </a:ext>
            </a:extLst>
          </p:cNvPr>
          <p:cNvSpPr>
            <a:spLocks noGrp="1"/>
          </p:cNvSpPr>
          <p:nvPr>
            <p:ph type="sldNum" sz="quarter" idx="12"/>
          </p:nvPr>
        </p:nvSpPr>
        <p:spPr/>
        <p:txBody>
          <a:bodyPr rtlCol="0"/>
          <a:lstStyle/>
          <a:p>
            <a:pPr rtl="0"/>
            <a:fld id="{B5CEABB6-07DC-46E8-9B57-56EC44A396E5}" type="slidenum">
              <a:rPr lang="es-ES" smtClean="0"/>
              <a:pPr rtl="0"/>
              <a:t>5</a:t>
            </a:fld>
            <a:endParaRPr lang="es-ES"/>
          </a:p>
        </p:txBody>
      </p:sp>
      <p:sp>
        <p:nvSpPr>
          <p:cNvPr id="24" name="CuadroTexto 23">
            <a:extLst>
              <a:ext uri="{FF2B5EF4-FFF2-40B4-BE49-F238E27FC236}">
                <a16:creationId xmlns:a16="http://schemas.microsoft.com/office/drawing/2014/main" id="{912E29CA-31CC-1297-D7F4-2B47A485B5C2}"/>
              </a:ext>
            </a:extLst>
          </p:cNvPr>
          <p:cNvSpPr txBox="1"/>
          <p:nvPr/>
        </p:nvSpPr>
        <p:spPr>
          <a:xfrm>
            <a:off x="808294" y="5474295"/>
            <a:ext cx="2073470" cy="923330"/>
          </a:xfrm>
          <a:prstGeom prst="rect">
            <a:avLst/>
          </a:prstGeom>
          <a:solidFill>
            <a:srgbClr val="EDF1F2"/>
          </a:solidFill>
        </p:spPr>
        <p:txBody>
          <a:bodyPr wrap="square">
            <a:spAutoFit/>
          </a:bodyPr>
          <a:lstStyle/>
          <a:p>
            <a:pPr>
              <a:buClr>
                <a:schemeClr val="accent3">
                  <a:lumMod val="50000"/>
                </a:schemeClr>
              </a:buClr>
            </a:pPr>
            <a:r>
              <a:rPr lang="es-PE" b="1" dirty="0">
                <a:solidFill>
                  <a:schemeClr val="accent3">
                    <a:lumMod val="50000"/>
                  </a:schemeClr>
                </a:solidFill>
                <a:latin typeface="Gotham" panose="02000504050000020004" pitchFamily="2" charset="0"/>
              </a:rPr>
              <a:t>FASE 2</a:t>
            </a:r>
          </a:p>
          <a:p>
            <a:pPr>
              <a:buClr>
                <a:schemeClr val="accent3">
                  <a:lumMod val="50000"/>
                </a:schemeClr>
              </a:buClr>
            </a:pPr>
            <a:r>
              <a:rPr lang="es-PE" dirty="0">
                <a:solidFill>
                  <a:schemeClr val="accent3">
                    <a:lumMod val="50000"/>
                  </a:schemeClr>
                </a:solidFill>
                <a:latin typeface="Gotham" panose="02000504050000020004" pitchFamily="2" charset="0"/>
              </a:rPr>
              <a:t>Identificas oportunidades</a:t>
            </a:r>
          </a:p>
        </p:txBody>
      </p:sp>
      <p:sp>
        <p:nvSpPr>
          <p:cNvPr id="26" name="CuadroTexto 25">
            <a:extLst>
              <a:ext uri="{FF2B5EF4-FFF2-40B4-BE49-F238E27FC236}">
                <a16:creationId xmlns:a16="http://schemas.microsoft.com/office/drawing/2014/main" id="{08B59C38-10AB-F290-C094-A5236B284066}"/>
              </a:ext>
            </a:extLst>
          </p:cNvPr>
          <p:cNvSpPr txBox="1"/>
          <p:nvPr/>
        </p:nvSpPr>
        <p:spPr>
          <a:xfrm>
            <a:off x="838200" y="3326971"/>
            <a:ext cx="1449462" cy="923330"/>
          </a:xfrm>
          <a:prstGeom prst="rect">
            <a:avLst/>
          </a:prstGeom>
          <a:solidFill>
            <a:srgbClr val="EDF1F2"/>
          </a:solidFill>
        </p:spPr>
        <p:txBody>
          <a:bodyPr wrap="square">
            <a:spAutoFit/>
          </a:bodyPr>
          <a:lstStyle/>
          <a:p>
            <a:pPr>
              <a:buClr>
                <a:schemeClr val="accent3">
                  <a:lumMod val="50000"/>
                </a:schemeClr>
              </a:buClr>
            </a:pPr>
            <a:r>
              <a:rPr lang="es-PE" b="1" dirty="0">
                <a:solidFill>
                  <a:schemeClr val="accent3">
                    <a:lumMod val="50000"/>
                  </a:schemeClr>
                </a:solidFill>
                <a:latin typeface="Gotham" panose="02000504050000020004" pitchFamily="2" charset="0"/>
              </a:rPr>
              <a:t>FASE 1</a:t>
            </a:r>
          </a:p>
          <a:p>
            <a:pPr>
              <a:buClr>
                <a:schemeClr val="accent3">
                  <a:lumMod val="50000"/>
                </a:schemeClr>
              </a:buClr>
            </a:pPr>
            <a:r>
              <a:rPr lang="es-PE" dirty="0">
                <a:solidFill>
                  <a:schemeClr val="accent3">
                    <a:lumMod val="50000"/>
                  </a:schemeClr>
                </a:solidFill>
                <a:latin typeface="Gotham" panose="02000504050000020004" pitchFamily="2" charset="0"/>
              </a:rPr>
              <a:t>Entender el sistema</a:t>
            </a:r>
          </a:p>
        </p:txBody>
      </p:sp>
      <p:pic>
        <p:nvPicPr>
          <p:cNvPr id="27" name="Picture 4" descr="Pensando - Iconos gratis de negocio">
            <a:extLst>
              <a:ext uri="{FF2B5EF4-FFF2-40B4-BE49-F238E27FC236}">
                <a16:creationId xmlns:a16="http://schemas.microsoft.com/office/drawing/2014/main" id="{3B517035-DC4C-E41B-1AE8-9B2F923B8B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3577" y="2360735"/>
            <a:ext cx="936293" cy="936293"/>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6" descr="Icono Lupa, vidrio en Neu Interface">
            <a:extLst>
              <a:ext uri="{FF2B5EF4-FFF2-40B4-BE49-F238E27FC236}">
                <a16:creationId xmlns:a16="http://schemas.microsoft.com/office/drawing/2014/main" id="{B3922A39-42B7-C24A-0A3A-9DD9F7F855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630" y="4521022"/>
            <a:ext cx="954601" cy="954601"/>
          </a:xfrm>
          <a:prstGeom prst="rect">
            <a:avLst/>
          </a:prstGeom>
          <a:noFill/>
          <a:extLst>
            <a:ext uri="{909E8E84-426E-40DD-AFC4-6F175D3DCCD1}">
              <a14:hiddenFill xmlns:a14="http://schemas.microsoft.com/office/drawing/2010/main">
                <a:solidFill>
                  <a:srgbClr val="FFFFFF"/>
                </a:solidFill>
              </a14:hiddenFill>
            </a:ext>
          </a:extLst>
        </p:spPr>
      </p:pic>
      <p:sp>
        <p:nvSpPr>
          <p:cNvPr id="31" name="Marcador de contenido 2">
            <a:extLst>
              <a:ext uri="{FF2B5EF4-FFF2-40B4-BE49-F238E27FC236}">
                <a16:creationId xmlns:a16="http://schemas.microsoft.com/office/drawing/2014/main" id="{F12A14AA-F3C3-BA4E-CF40-D2BCC610F7A2}"/>
              </a:ext>
            </a:extLst>
          </p:cNvPr>
          <p:cNvSpPr txBox="1">
            <a:spLocks/>
          </p:cNvSpPr>
          <p:nvPr/>
        </p:nvSpPr>
        <p:spPr>
          <a:xfrm>
            <a:off x="2802723" y="2586820"/>
            <a:ext cx="8812491" cy="1663481"/>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MX" sz="1600" dirty="0">
                <a:solidFill>
                  <a:srgbClr val="606060"/>
                </a:solidFill>
                <a:latin typeface="Gotham" panose="02000504050000020004" pitchFamily="2" charset="0"/>
              </a:rPr>
              <a:t>C</a:t>
            </a:r>
            <a:r>
              <a:rPr lang="es-MX" sz="1600" b="0" i="0" dirty="0">
                <a:solidFill>
                  <a:srgbClr val="606060"/>
                </a:solidFill>
                <a:effectLst/>
                <a:latin typeface="Gotham" panose="02000504050000020004" pitchFamily="2" charset="0"/>
              </a:rPr>
              <a:t>rear una comprensión o visión compartida del sistema actual. Para esto, se pueden usar una variedad de métodos pero el enfoque es entender todos los componentes del sistema y desde múltiples puntos de vista (por ejemplo, si cambiamos una parte, ¿cómo afecta los otros componentes del sistema?) (en inglés, “</a:t>
            </a:r>
            <a:r>
              <a:rPr lang="es-MX" sz="1600" b="0" i="0" dirty="0" err="1">
                <a:solidFill>
                  <a:srgbClr val="606060"/>
                </a:solidFill>
                <a:effectLst/>
                <a:latin typeface="Gotham" panose="02000504050000020004" pitchFamily="2" charset="0"/>
              </a:rPr>
              <a:t>soft</a:t>
            </a:r>
            <a:r>
              <a:rPr lang="es-MX" sz="1600" b="0" i="0" dirty="0">
                <a:solidFill>
                  <a:srgbClr val="606060"/>
                </a:solidFill>
                <a:effectLst/>
                <a:latin typeface="Gotham" panose="02000504050000020004" pitchFamily="2" charset="0"/>
              </a:rPr>
              <a:t> </a:t>
            </a:r>
            <a:r>
              <a:rPr lang="es-MX" sz="1600" b="0" i="0" dirty="0" err="1">
                <a:solidFill>
                  <a:srgbClr val="606060"/>
                </a:solidFill>
                <a:effectLst/>
                <a:latin typeface="Gotham" panose="02000504050000020004" pitchFamily="2" charset="0"/>
              </a:rPr>
              <a:t>systems</a:t>
            </a:r>
            <a:r>
              <a:rPr lang="es-MX" sz="1600" b="0" i="0" dirty="0">
                <a:solidFill>
                  <a:srgbClr val="606060"/>
                </a:solidFill>
                <a:effectLst/>
                <a:latin typeface="Gotham" panose="02000504050000020004" pitchFamily="2" charset="0"/>
              </a:rPr>
              <a:t> </a:t>
            </a:r>
            <a:r>
              <a:rPr lang="es-MX" sz="1600" b="0" i="0" dirty="0" err="1">
                <a:solidFill>
                  <a:srgbClr val="606060"/>
                </a:solidFill>
                <a:effectLst/>
                <a:latin typeface="Gotham" panose="02000504050000020004" pitchFamily="2" charset="0"/>
              </a:rPr>
              <a:t>methods</a:t>
            </a:r>
            <a:r>
              <a:rPr lang="es-MX" sz="1600" b="0" i="0" dirty="0">
                <a:solidFill>
                  <a:srgbClr val="606060"/>
                </a:solidFill>
                <a:effectLst/>
                <a:latin typeface="Gotham" panose="02000504050000020004" pitchFamily="2" charset="0"/>
              </a:rPr>
              <a:t>”). Para ello se crean imágenes, en particular mapas de procesos y flujogramas de los procesos del sistema para resaltar las diferencias en las perspectivas de los colaboradores y la naturaleza interconectada del sistema.</a:t>
            </a:r>
            <a:endParaRPr lang="es-ES" sz="1600" dirty="0">
              <a:latin typeface="Gotham" panose="02000504050000020004" pitchFamily="2" charset="0"/>
            </a:endParaRPr>
          </a:p>
        </p:txBody>
      </p:sp>
      <p:sp>
        <p:nvSpPr>
          <p:cNvPr id="32" name="Marcador de contenido 2">
            <a:extLst>
              <a:ext uri="{FF2B5EF4-FFF2-40B4-BE49-F238E27FC236}">
                <a16:creationId xmlns:a16="http://schemas.microsoft.com/office/drawing/2014/main" id="{F62D82F0-A362-6D6F-F337-553191AE79CF}"/>
              </a:ext>
            </a:extLst>
          </p:cNvPr>
          <p:cNvSpPr txBox="1">
            <a:spLocks/>
          </p:cNvSpPr>
          <p:nvPr/>
        </p:nvSpPr>
        <p:spPr>
          <a:xfrm>
            <a:off x="2802722" y="5160234"/>
            <a:ext cx="8812491" cy="954601"/>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MX" sz="1600" b="0" i="0" dirty="0">
                <a:solidFill>
                  <a:srgbClr val="606060"/>
                </a:solidFill>
                <a:effectLst/>
                <a:latin typeface="Gotham" panose="02000504050000020004" pitchFamily="2" charset="0"/>
              </a:rPr>
              <a:t>En la fase 2 se encuentran oportunidades para acción con los colaboradores y personas claves -- personas que conocen el sistema. Para esto, se facilitan diálogos y se analizan diferentes escenarios o modelos que se podrían usar para la mejora sostenible del programa de detección.</a:t>
            </a:r>
            <a:endParaRPr lang="es-ES" sz="1600" dirty="0">
              <a:latin typeface="Gotham" panose="02000504050000020004" pitchFamily="2" charset="0"/>
            </a:endParaRPr>
          </a:p>
        </p:txBody>
      </p:sp>
      <p:pic>
        <p:nvPicPr>
          <p:cNvPr id="3" name="Imagen 2" descr="Imagen que contiene Interfaz de usuario gráfica&#10;&#10;Descripción generada automáticamente">
            <a:extLst>
              <a:ext uri="{FF2B5EF4-FFF2-40B4-BE49-F238E27FC236}">
                <a16:creationId xmlns:a16="http://schemas.microsoft.com/office/drawing/2014/main" id="{F7C09671-CE3C-1CFB-D6A3-1C8AC3350397}"/>
              </a:ext>
            </a:extLst>
          </p:cNvPr>
          <p:cNvPicPr>
            <a:picLocks noChangeAspect="1"/>
          </p:cNvPicPr>
          <p:nvPr/>
        </p:nvPicPr>
        <p:blipFill>
          <a:blip r:embed="rId5"/>
          <a:stretch>
            <a:fillRect/>
          </a:stretch>
        </p:blipFill>
        <p:spPr>
          <a:xfrm>
            <a:off x="10227127" y="234498"/>
            <a:ext cx="1757326" cy="525144"/>
          </a:xfrm>
          <a:prstGeom prst="rect">
            <a:avLst/>
          </a:prstGeom>
        </p:spPr>
      </p:pic>
    </p:spTree>
    <p:extLst>
      <p:ext uri="{BB962C8B-B14F-4D97-AF65-F5344CB8AC3E}">
        <p14:creationId xmlns:p14="http://schemas.microsoft.com/office/powerpoint/2010/main" val="1593920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031FE9-9059-4FE8-B4AC-9771F23A1B89}"/>
              </a:ext>
            </a:extLst>
          </p:cNvPr>
          <p:cNvSpPr>
            <a:spLocks noGrp="1"/>
          </p:cNvSpPr>
          <p:nvPr>
            <p:ph type="title"/>
          </p:nvPr>
        </p:nvSpPr>
        <p:spPr>
          <a:xfrm>
            <a:off x="838200" y="365125"/>
            <a:ext cx="10515600" cy="1325563"/>
          </a:xfrm>
        </p:spPr>
        <p:txBody>
          <a:bodyPr rtlCol="0"/>
          <a:lstStyle/>
          <a:p>
            <a:pPr rtl="0"/>
            <a:r>
              <a:rPr lang="es-ES" dirty="0">
                <a:latin typeface="Gotham" panose="02000504050000020004" pitchFamily="2" charset="0"/>
              </a:rPr>
              <a:t>¿En qué consiste cada fase?</a:t>
            </a:r>
          </a:p>
        </p:txBody>
      </p:sp>
      <p:sp>
        <p:nvSpPr>
          <p:cNvPr id="115" name="Marcador de número de diapositiva 114">
            <a:extLst>
              <a:ext uri="{FF2B5EF4-FFF2-40B4-BE49-F238E27FC236}">
                <a16:creationId xmlns:a16="http://schemas.microsoft.com/office/drawing/2014/main" id="{47C21FD0-6144-422A-9727-F3249A6B5540}"/>
              </a:ext>
            </a:extLst>
          </p:cNvPr>
          <p:cNvSpPr>
            <a:spLocks noGrp="1"/>
          </p:cNvSpPr>
          <p:nvPr>
            <p:ph type="sldNum" sz="quarter" idx="12"/>
          </p:nvPr>
        </p:nvSpPr>
        <p:spPr/>
        <p:txBody>
          <a:bodyPr rtlCol="0"/>
          <a:lstStyle/>
          <a:p>
            <a:pPr rtl="0"/>
            <a:fld id="{B5CEABB6-07DC-46E8-9B57-56EC44A396E5}" type="slidenum">
              <a:rPr lang="es-ES" smtClean="0"/>
              <a:pPr rtl="0"/>
              <a:t>6</a:t>
            </a:fld>
            <a:endParaRPr lang="es-ES"/>
          </a:p>
        </p:txBody>
      </p:sp>
      <p:sp>
        <p:nvSpPr>
          <p:cNvPr id="23" name="CuadroTexto 22">
            <a:extLst>
              <a:ext uri="{FF2B5EF4-FFF2-40B4-BE49-F238E27FC236}">
                <a16:creationId xmlns:a16="http://schemas.microsoft.com/office/drawing/2014/main" id="{DE7A2EC0-C002-B32F-0809-999C241A560F}"/>
              </a:ext>
            </a:extLst>
          </p:cNvPr>
          <p:cNvSpPr txBox="1"/>
          <p:nvPr/>
        </p:nvSpPr>
        <p:spPr>
          <a:xfrm>
            <a:off x="838200" y="5501524"/>
            <a:ext cx="1728102" cy="923330"/>
          </a:xfrm>
          <a:prstGeom prst="rect">
            <a:avLst/>
          </a:prstGeom>
          <a:solidFill>
            <a:srgbClr val="EDF1F2"/>
          </a:solidFill>
        </p:spPr>
        <p:txBody>
          <a:bodyPr wrap="square">
            <a:spAutoFit/>
          </a:bodyPr>
          <a:lstStyle/>
          <a:p>
            <a:pPr>
              <a:buClr>
                <a:schemeClr val="accent3">
                  <a:lumMod val="50000"/>
                </a:schemeClr>
              </a:buClr>
            </a:pPr>
            <a:r>
              <a:rPr lang="es-PE" b="1" dirty="0">
                <a:solidFill>
                  <a:schemeClr val="accent3">
                    <a:lumMod val="50000"/>
                  </a:schemeClr>
                </a:solidFill>
                <a:latin typeface="Gotham" panose="02000504050000020004" pitchFamily="2" charset="0"/>
              </a:rPr>
              <a:t>FASE 4</a:t>
            </a:r>
          </a:p>
          <a:p>
            <a:pPr>
              <a:buClr>
                <a:schemeClr val="accent3">
                  <a:lumMod val="50000"/>
                </a:schemeClr>
              </a:buClr>
            </a:pPr>
            <a:r>
              <a:rPr lang="es-PE" dirty="0">
                <a:solidFill>
                  <a:schemeClr val="accent3">
                    <a:lumMod val="50000"/>
                  </a:schemeClr>
                </a:solidFill>
                <a:latin typeface="Gotham" panose="02000504050000020004" pitchFamily="2" charset="0"/>
              </a:rPr>
              <a:t>Aprendizajes y adaptación </a:t>
            </a:r>
          </a:p>
        </p:txBody>
      </p:sp>
      <p:sp>
        <p:nvSpPr>
          <p:cNvPr id="25" name="CuadroTexto 24">
            <a:extLst>
              <a:ext uri="{FF2B5EF4-FFF2-40B4-BE49-F238E27FC236}">
                <a16:creationId xmlns:a16="http://schemas.microsoft.com/office/drawing/2014/main" id="{876C2B47-813E-C1CE-A6D1-E04285F1FC94}"/>
              </a:ext>
            </a:extLst>
          </p:cNvPr>
          <p:cNvSpPr txBox="1"/>
          <p:nvPr/>
        </p:nvSpPr>
        <p:spPr>
          <a:xfrm>
            <a:off x="838200" y="3330775"/>
            <a:ext cx="2241343" cy="923330"/>
          </a:xfrm>
          <a:prstGeom prst="rect">
            <a:avLst/>
          </a:prstGeom>
          <a:solidFill>
            <a:srgbClr val="EDF1F2"/>
          </a:solidFill>
        </p:spPr>
        <p:txBody>
          <a:bodyPr wrap="square">
            <a:spAutoFit/>
          </a:bodyPr>
          <a:lstStyle/>
          <a:p>
            <a:pPr>
              <a:buClr>
                <a:schemeClr val="accent3">
                  <a:lumMod val="50000"/>
                </a:schemeClr>
              </a:buClr>
            </a:pPr>
            <a:r>
              <a:rPr lang="es-PE" b="1" dirty="0">
                <a:solidFill>
                  <a:schemeClr val="accent3">
                    <a:lumMod val="50000"/>
                  </a:schemeClr>
                </a:solidFill>
                <a:latin typeface="Gotham" panose="02000504050000020004" pitchFamily="2" charset="0"/>
              </a:rPr>
              <a:t>FASE 3</a:t>
            </a:r>
          </a:p>
          <a:p>
            <a:pPr>
              <a:buClr>
                <a:schemeClr val="accent3">
                  <a:lumMod val="50000"/>
                </a:schemeClr>
              </a:buClr>
            </a:pPr>
            <a:r>
              <a:rPr lang="es-PE" dirty="0">
                <a:solidFill>
                  <a:schemeClr val="accent3">
                    <a:lumMod val="50000"/>
                  </a:schemeClr>
                </a:solidFill>
                <a:latin typeface="Gotham" panose="02000504050000020004" pitchFamily="2" charset="0"/>
              </a:rPr>
              <a:t>Actuar estratégicamente</a:t>
            </a:r>
          </a:p>
        </p:txBody>
      </p:sp>
      <p:pic>
        <p:nvPicPr>
          <p:cNvPr id="29" name="Picture 10" descr="Tablero de dardos - Iconos gratis de armas">
            <a:extLst>
              <a:ext uri="{FF2B5EF4-FFF2-40B4-BE49-F238E27FC236}">
                <a16:creationId xmlns:a16="http://schemas.microsoft.com/office/drawing/2014/main" id="{99CF836D-299B-23F8-19A5-CFB31A11AE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8482" y="2347596"/>
            <a:ext cx="1035242" cy="1035242"/>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12" descr="Ilustración de Icono De Cabeza Con Nube y más Vectores Libres de Derechos  de Ícono - Ícono, Tranquilidad, Estrés - iStock">
            <a:extLst>
              <a:ext uri="{FF2B5EF4-FFF2-40B4-BE49-F238E27FC236}">
                <a16:creationId xmlns:a16="http://schemas.microsoft.com/office/drawing/2014/main" id="{71290578-A412-AA45-13BE-8284938EA2E9}"/>
              </a:ext>
            </a:extLst>
          </p:cNvPr>
          <p:cNvPicPr>
            <a:picLocks noChangeAspect="1" noChangeArrowheads="1"/>
          </p:cNvPicPr>
          <p:nvPr/>
        </p:nvPicPr>
        <p:blipFill rotWithShape="1">
          <a:blip r:embed="rId4">
            <a:biLevel thresh="75000"/>
            <a:extLst>
              <a:ext uri="{BEBA8EAE-BF5A-486C-A8C5-ECC9F3942E4B}">
                <a14:imgProps xmlns:a14="http://schemas.microsoft.com/office/drawing/2010/main">
                  <a14:imgLayer r:embed="rId5">
                    <a14:imgEffect>
                      <a14:backgroundRemoval t="23068" b="76932" l="52637" r="94629">
                        <a14:foregroundMark x1="69629" y1="23419" x2="69629" y2="23419"/>
                        <a14:foregroundMark x1="54102" y1="36534" x2="54102" y2="36534"/>
                        <a14:foregroundMark x1="80566" y1="40047" x2="80566" y2="40047"/>
                        <a14:foregroundMark x1="94629" y1="44262" x2="94629" y2="44262"/>
                        <a14:foregroundMark x1="58984" y1="26112" x2="58984" y2="26112"/>
                        <a14:foregroundMark x1="52637" y1="34426" x2="52637" y2="34426"/>
                        <a14:foregroundMark x1="53125" y1="34426" x2="53125" y2="34426"/>
                        <a14:foregroundMark x1="62891" y1="51288" x2="62891" y2="51288"/>
                        <a14:foregroundMark x1="67773" y1="76932" x2="67773" y2="76932"/>
                      </a14:backgroundRemoval>
                    </a14:imgEffect>
                    <a14:imgEffect>
                      <a14:saturation sat="0"/>
                    </a14:imgEffect>
                  </a14:imgLayer>
                </a14:imgProps>
              </a:ext>
              <a:ext uri="{28A0092B-C50C-407E-A947-70E740481C1C}">
                <a14:useLocalDpi xmlns:a14="http://schemas.microsoft.com/office/drawing/2010/main" val="0"/>
              </a:ext>
            </a:extLst>
          </a:blip>
          <a:srcRect l="49959" t="17863" r="3995" b="17863"/>
          <a:stretch/>
        </p:blipFill>
        <p:spPr bwMode="auto">
          <a:xfrm>
            <a:off x="1029376" y="4477747"/>
            <a:ext cx="907674" cy="1056630"/>
          </a:xfrm>
          <a:prstGeom prst="rect">
            <a:avLst/>
          </a:prstGeom>
          <a:noFill/>
          <a:extLst>
            <a:ext uri="{909E8E84-426E-40DD-AFC4-6F175D3DCCD1}">
              <a14:hiddenFill xmlns:a14="http://schemas.microsoft.com/office/drawing/2010/main">
                <a:solidFill>
                  <a:srgbClr val="FFFFFF"/>
                </a:solidFill>
              </a14:hiddenFill>
            </a:ext>
          </a:extLst>
        </p:spPr>
      </p:pic>
      <p:sp>
        <p:nvSpPr>
          <p:cNvPr id="31" name="Marcador de contenido 2">
            <a:extLst>
              <a:ext uri="{FF2B5EF4-FFF2-40B4-BE49-F238E27FC236}">
                <a16:creationId xmlns:a16="http://schemas.microsoft.com/office/drawing/2014/main" id="{F12A14AA-F3C3-BA4E-CF40-D2BCC610F7A2}"/>
              </a:ext>
            </a:extLst>
          </p:cNvPr>
          <p:cNvSpPr txBox="1">
            <a:spLocks/>
          </p:cNvSpPr>
          <p:nvPr/>
        </p:nvSpPr>
        <p:spPr>
          <a:xfrm>
            <a:off x="3079543" y="3120131"/>
            <a:ext cx="7873975" cy="67230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MX" sz="1600" b="0" i="0" dirty="0">
                <a:solidFill>
                  <a:srgbClr val="606060"/>
                </a:solidFill>
                <a:effectLst/>
                <a:latin typeface="Gotham" panose="02000504050000020004" pitchFamily="2" charset="0"/>
              </a:rPr>
              <a:t>El objetivo de la fase 3 es actuar estratégicamente para diseñar y ejecutar el plan de implementación.</a:t>
            </a:r>
            <a:endParaRPr lang="es-ES" sz="1600" dirty="0">
              <a:latin typeface="Gotham" panose="02000504050000020004" pitchFamily="2" charset="0"/>
            </a:endParaRPr>
          </a:p>
        </p:txBody>
      </p:sp>
      <p:sp>
        <p:nvSpPr>
          <p:cNvPr id="3" name="Marcador de contenido 2">
            <a:extLst>
              <a:ext uri="{FF2B5EF4-FFF2-40B4-BE49-F238E27FC236}">
                <a16:creationId xmlns:a16="http://schemas.microsoft.com/office/drawing/2014/main" id="{DE9AB8F7-8597-D620-C069-9944C49190A1}"/>
              </a:ext>
            </a:extLst>
          </p:cNvPr>
          <p:cNvSpPr txBox="1">
            <a:spLocks/>
          </p:cNvSpPr>
          <p:nvPr/>
        </p:nvSpPr>
        <p:spPr>
          <a:xfrm>
            <a:off x="3079543" y="4555209"/>
            <a:ext cx="7873975" cy="175463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MX" sz="1600" b="0" i="0" dirty="0">
                <a:solidFill>
                  <a:srgbClr val="606060"/>
                </a:solidFill>
                <a:effectLst/>
                <a:latin typeface="Gotham" panose="02000504050000020004" pitchFamily="2" charset="0"/>
              </a:rPr>
              <a:t>En la fase 4, el equipo de investigación y los colaboradores aprenden y adaptan el programa en base a lo que necesita mejorarse. Se monitorea el programa usando un diseño de serie de tiempos interrumpidos (“</a:t>
            </a:r>
            <a:r>
              <a:rPr lang="es-MX" sz="1600" b="0" i="0" dirty="0" err="1">
                <a:solidFill>
                  <a:srgbClr val="606060"/>
                </a:solidFill>
                <a:effectLst/>
                <a:latin typeface="Gotham" panose="02000504050000020004" pitchFamily="2" charset="0"/>
              </a:rPr>
              <a:t>interrupted</a:t>
            </a:r>
            <a:r>
              <a:rPr lang="es-MX" sz="1600" b="0" i="0" dirty="0">
                <a:solidFill>
                  <a:srgbClr val="606060"/>
                </a:solidFill>
                <a:effectLst/>
                <a:latin typeface="Gotham" panose="02000504050000020004" pitchFamily="2" charset="0"/>
              </a:rPr>
              <a:t> time series </a:t>
            </a:r>
            <a:r>
              <a:rPr lang="es-MX" sz="1600" b="0" i="0" dirty="0" err="1">
                <a:solidFill>
                  <a:srgbClr val="606060"/>
                </a:solidFill>
                <a:effectLst/>
                <a:latin typeface="Gotham" panose="02000504050000020004" pitchFamily="2" charset="0"/>
              </a:rPr>
              <a:t>design</a:t>
            </a:r>
            <a:r>
              <a:rPr lang="es-MX" sz="1600" b="0" i="0" dirty="0">
                <a:solidFill>
                  <a:srgbClr val="606060"/>
                </a:solidFill>
                <a:effectLst/>
                <a:latin typeface="Gotham" panose="02000504050000020004" pitchFamily="2" charset="0"/>
              </a:rPr>
              <a:t>”) y examinando se integran y funcionan los varios elementos del sistema. El eje central del modelo INSPIRE es la investigación participativa. Reconoce que una intervención desarrollada localmente, por sus propios actores claves, es esencial para una alta adopción y para la sostenibilidad. </a:t>
            </a:r>
            <a:endParaRPr lang="es-ES" sz="1600" dirty="0">
              <a:latin typeface="Gotham" panose="02000504050000020004" pitchFamily="2" charset="0"/>
            </a:endParaRPr>
          </a:p>
        </p:txBody>
      </p:sp>
      <p:pic>
        <p:nvPicPr>
          <p:cNvPr id="4" name="Imagen 3" descr="Imagen que contiene Interfaz de usuario gráfica&#10;&#10;Descripción generada automáticamente">
            <a:extLst>
              <a:ext uri="{FF2B5EF4-FFF2-40B4-BE49-F238E27FC236}">
                <a16:creationId xmlns:a16="http://schemas.microsoft.com/office/drawing/2014/main" id="{9BC92187-F642-7B63-72A4-2D096544E5D5}"/>
              </a:ext>
            </a:extLst>
          </p:cNvPr>
          <p:cNvPicPr>
            <a:picLocks noChangeAspect="1"/>
          </p:cNvPicPr>
          <p:nvPr/>
        </p:nvPicPr>
        <p:blipFill>
          <a:blip r:embed="rId6"/>
          <a:stretch>
            <a:fillRect/>
          </a:stretch>
        </p:blipFill>
        <p:spPr>
          <a:xfrm>
            <a:off x="10227127" y="234498"/>
            <a:ext cx="1757326" cy="525144"/>
          </a:xfrm>
          <a:prstGeom prst="rect">
            <a:avLst/>
          </a:prstGeom>
        </p:spPr>
      </p:pic>
    </p:spTree>
    <p:extLst>
      <p:ext uri="{BB962C8B-B14F-4D97-AF65-F5344CB8AC3E}">
        <p14:creationId xmlns:p14="http://schemas.microsoft.com/office/powerpoint/2010/main" val="2479719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19F29B-F233-48AF-8261-F33A4E079E3E}"/>
              </a:ext>
            </a:extLst>
          </p:cNvPr>
          <p:cNvSpPr>
            <a:spLocks noGrp="1"/>
          </p:cNvSpPr>
          <p:nvPr>
            <p:ph type="title"/>
          </p:nvPr>
        </p:nvSpPr>
        <p:spPr>
          <a:xfrm>
            <a:off x="2514053" y="1677487"/>
            <a:ext cx="7163890" cy="1305562"/>
          </a:xfrm>
        </p:spPr>
        <p:txBody>
          <a:bodyPr rtlCol="0">
            <a:normAutofit fontScale="90000"/>
          </a:bodyPr>
          <a:lstStyle/>
          <a:p>
            <a:pPr rtl="0"/>
            <a:r>
              <a:rPr lang="es-ES" dirty="0">
                <a:latin typeface="Gotham" panose="02000504050000020004" pitchFamily="2" charset="0"/>
              </a:rPr>
              <a:t>¿QUÉ ES LA INVESTIGACIÓN DE ACCIÓN PARTICIPATIVA?</a:t>
            </a:r>
          </a:p>
        </p:txBody>
      </p:sp>
      <p:sp>
        <p:nvSpPr>
          <p:cNvPr id="3" name="Subtítulo 2">
            <a:extLst>
              <a:ext uri="{FF2B5EF4-FFF2-40B4-BE49-F238E27FC236}">
                <a16:creationId xmlns:a16="http://schemas.microsoft.com/office/drawing/2014/main" id="{35E3EA69-4E0E-41BD-8095-A124225A2647}"/>
              </a:ext>
            </a:extLst>
          </p:cNvPr>
          <p:cNvSpPr>
            <a:spLocks noGrp="1"/>
          </p:cNvSpPr>
          <p:nvPr>
            <p:ph idx="1"/>
          </p:nvPr>
        </p:nvSpPr>
        <p:spPr>
          <a:xfrm>
            <a:off x="674912" y="3260635"/>
            <a:ext cx="10842172" cy="2347596"/>
          </a:xfrm>
        </p:spPr>
        <p:txBody>
          <a:bodyPr vert="horz" lIns="91440" tIns="45720" rIns="91440" bIns="45720" rtlCol="0" anchor="t">
            <a:noAutofit/>
          </a:bodyPr>
          <a:lstStyle/>
          <a:p>
            <a:pPr rtl="0"/>
            <a:r>
              <a:rPr lang="es-MX" b="0" i="0" dirty="0">
                <a:solidFill>
                  <a:srgbClr val="606060"/>
                </a:solidFill>
                <a:effectLst/>
                <a:latin typeface="Gotham" panose="02000504050000020004" pitchFamily="2" charset="0"/>
              </a:rPr>
              <a:t>La Investigación de Acción Participativa (IAP) se basa en la colaboración entre los investigadores y los profesionales/autoridades locales. Reconoce las fortalezas y realidades de cada población de enfoque y procura facilitar la implementación sostenible de una intervención adaptada a la situación local, apropiada, aceptable, factible y costo-efectiva. "La aplicación de investigación participativa resulta en un aumento de la capacidad de los miembros de la comunidad y los investigadores. También resulta en negociaciones productivas para lidiar con conflictos. Aumenta la calidad de los productos y resultados a lo largo del tiempo. Incrementa la sostenibilidad de los objetivos de los proyectos más allá de los plazos de financiación y durante las brechas en la financiación externa. Finalmente, crea cambios en el sistema y nuevos proyectos y actividades imprevistas" -</a:t>
            </a:r>
            <a:r>
              <a:rPr lang="es-MX" b="0" i="0" dirty="0" err="1">
                <a:solidFill>
                  <a:srgbClr val="606060"/>
                </a:solidFill>
                <a:effectLst/>
                <a:latin typeface="Gotham" panose="02000504050000020004" pitchFamily="2" charset="0"/>
              </a:rPr>
              <a:t>Jagosh</a:t>
            </a:r>
            <a:r>
              <a:rPr lang="es-MX" b="0" i="0" dirty="0">
                <a:solidFill>
                  <a:srgbClr val="606060"/>
                </a:solidFill>
                <a:effectLst/>
                <a:latin typeface="Gotham" panose="02000504050000020004" pitchFamily="2" charset="0"/>
              </a:rPr>
              <a:t> y otros </a:t>
            </a:r>
            <a:r>
              <a:rPr lang="es-MX" b="0" i="0" u="none" strike="noStrike" dirty="0">
                <a:solidFill>
                  <a:srgbClr val="606060"/>
                </a:solidFill>
                <a:effectLst/>
                <a:latin typeface="Gotham" panose="02000504050000020004" pitchFamily="2" charset="0"/>
              </a:rPr>
              <a:t>[1] </a:t>
            </a:r>
            <a:r>
              <a:rPr lang="es-MX" b="0" i="0" dirty="0">
                <a:solidFill>
                  <a:srgbClr val="606060"/>
                </a:solidFill>
                <a:effectLst/>
                <a:latin typeface="Gotham" panose="02000504050000020004" pitchFamily="2" charset="0"/>
              </a:rPr>
              <a:t>. La integración de la IAP en la investigación de ciencias de la implementación puede conducir a una mayor creación de capacidad del sistema de salud, fortaleciendo capacidades y sistemas más allá del objetivo de la intervención inicial.</a:t>
            </a:r>
            <a:endParaRPr lang="es-ES" dirty="0">
              <a:latin typeface="Gotham" panose="02000504050000020004" pitchFamily="2" charset="0"/>
            </a:endParaRPr>
          </a:p>
        </p:txBody>
      </p:sp>
      <p:sp>
        <p:nvSpPr>
          <p:cNvPr id="4" name="Marcador de número de diapositiva 3">
            <a:extLst>
              <a:ext uri="{FF2B5EF4-FFF2-40B4-BE49-F238E27FC236}">
                <a16:creationId xmlns:a16="http://schemas.microsoft.com/office/drawing/2014/main" id="{328F602C-7F98-4C02-99D4-ED65E00D66A4}"/>
              </a:ext>
            </a:extLst>
          </p:cNvPr>
          <p:cNvSpPr>
            <a:spLocks noGrp="1"/>
          </p:cNvSpPr>
          <p:nvPr>
            <p:ph type="sldNum" sz="quarter" idx="12"/>
          </p:nvPr>
        </p:nvSpPr>
        <p:spPr>
          <a:xfrm>
            <a:off x="8610600" y="6356350"/>
            <a:ext cx="2743200" cy="365125"/>
          </a:xfrm>
        </p:spPr>
        <p:txBody>
          <a:bodyPr rtlCol="0"/>
          <a:lstStyle/>
          <a:p>
            <a:pPr rtl="0"/>
            <a:fld id="{19B51A1E-902D-48AF-9020-955120F399B6}" type="slidenum">
              <a:rPr lang="es-ES" smtClean="0"/>
              <a:pPr rtl="0"/>
              <a:t>7</a:t>
            </a:fld>
            <a:endParaRPr lang="es-ES"/>
          </a:p>
        </p:txBody>
      </p:sp>
      <p:pic>
        <p:nvPicPr>
          <p:cNvPr id="5" name="Imagen 4" descr="Imagen que contiene Interfaz de usuario gráfica&#10;&#10;Descripción generada automáticamente">
            <a:extLst>
              <a:ext uri="{FF2B5EF4-FFF2-40B4-BE49-F238E27FC236}">
                <a16:creationId xmlns:a16="http://schemas.microsoft.com/office/drawing/2014/main" id="{176126C1-74A7-EFC8-5A76-FC0DF0D8D0C7}"/>
              </a:ext>
            </a:extLst>
          </p:cNvPr>
          <p:cNvPicPr>
            <a:picLocks noChangeAspect="1"/>
          </p:cNvPicPr>
          <p:nvPr/>
        </p:nvPicPr>
        <p:blipFill>
          <a:blip r:embed="rId3"/>
          <a:stretch>
            <a:fillRect/>
          </a:stretch>
        </p:blipFill>
        <p:spPr>
          <a:xfrm>
            <a:off x="10227127" y="234498"/>
            <a:ext cx="1757326" cy="525144"/>
          </a:xfrm>
          <a:prstGeom prst="rect">
            <a:avLst/>
          </a:prstGeom>
        </p:spPr>
      </p:pic>
    </p:spTree>
    <p:extLst>
      <p:ext uri="{BB962C8B-B14F-4D97-AF65-F5344CB8AC3E}">
        <p14:creationId xmlns:p14="http://schemas.microsoft.com/office/powerpoint/2010/main" val="905836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031FE9-9059-4FE8-B4AC-9771F23A1B89}"/>
              </a:ext>
            </a:extLst>
          </p:cNvPr>
          <p:cNvSpPr>
            <a:spLocks noGrp="1"/>
          </p:cNvSpPr>
          <p:nvPr>
            <p:ph type="title"/>
          </p:nvPr>
        </p:nvSpPr>
        <p:spPr>
          <a:xfrm>
            <a:off x="838200" y="365125"/>
            <a:ext cx="10515600" cy="1325563"/>
          </a:xfrm>
        </p:spPr>
        <p:txBody>
          <a:bodyPr rtlCol="0"/>
          <a:lstStyle/>
          <a:p>
            <a:pPr rtl="0"/>
            <a:r>
              <a:rPr lang="es-ES" dirty="0">
                <a:latin typeface="Gotham" panose="02000504050000020004" pitchFamily="2" charset="0"/>
              </a:rPr>
              <a:t>¿CÓMO LA APLICAMOS?</a:t>
            </a:r>
          </a:p>
        </p:txBody>
      </p:sp>
      <p:sp>
        <p:nvSpPr>
          <p:cNvPr id="115" name="Marcador de número de diapositiva 114">
            <a:extLst>
              <a:ext uri="{FF2B5EF4-FFF2-40B4-BE49-F238E27FC236}">
                <a16:creationId xmlns:a16="http://schemas.microsoft.com/office/drawing/2014/main" id="{47C21FD0-6144-422A-9727-F3249A6B5540}"/>
              </a:ext>
            </a:extLst>
          </p:cNvPr>
          <p:cNvSpPr>
            <a:spLocks noGrp="1"/>
          </p:cNvSpPr>
          <p:nvPr>
            <p:ph type="sldNum" sz="quarter" idx="12"/>
          </p:nvPr>
        </p:nvSpPr>
        <p:spPr/>
        <p:txBody>
          <a:bodyPr rtlCol="0"/>
          <a:lstStyle/>
          <a:p>
            <a:pPr rtl="0"/>
            <a:fld id="{B5CEABB6-07DC-46E8-9B57-56EC44A396E5}" type="slidenum">
              <a:rPr lang="es-ES" smtClean="0"/>
              <a:pPr rtl="0"/>
              <a:t>8</a:t>
            </a:fld>
            <a:endParaRPr lang="es-ES"/>
          </a:p>
        </p:txBody>
      </p:sp>
      <p:sp>
        <p:nvSpPr>
          <p:cNvPr id="3" name="Marcador de contenido 2">
            <a:extLst>
              <a:ext uri="{FF2B5EF4-FFF2-40B4-BE49-F238E27FC236}">
                <a16:creationId xmlns:a16="http://schemas.microsoft.com/office/drawing/2014/main" id="{DE9AB8F7-8597-D620-C069-9944C49190A1}"/>
              </a:ext>
            </a:extLst>
          </p:cNvPr>
          <p:cNvSpPr txBox="1">
            <a:spLocks/>
          </p:cNvSpPr>
          <p:nvPr/>
        </p:nvSpPr>
        <p:spPr>
          <a:xfrm>
            <a:off x="1582626" y="2432496"/>
            <a:ext cx="9026747" cy="1754635"/>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MX" sz="1600" b="0" i="0" dirty="0">
                <a:solidFill>
                  <a:srgbClr val="606060"/>
                </a:solidFill>
                <a:effectLst/>
                <a:latin typeface="Gotham" panose="02000504050000020004" pitchFamily="2" charset="0"/>
              </a:rPr>
              <a:t>Desde el inicio del proyecto, el equipo de investigación ha informado a líderes locales sobre los objetivos del proyecto y ha identificado y reclutado a colaboradores del proyecto. Estos colaboradores han participado en reuniones de grupos de trabajo y talleres de diseño, entre otros. Los miembros del equipo de investigación del Proyecto </a:t>
            </a:r>
            <a:r>
              <a:rPr lang="es-MX" sz="1600" b="0" i="0" dirty="0" err="1">
                <a:solidFill>
                  <a:srgbClr val="606060"/>
                </a:solidFill>
                <a:effectLst/>
                <a:latin typeface="Gotham" panose="02000504050000020004" pitchFamily="2" charset="0"/>
              </a:rPr>
              <a:t>Precáncer</a:t>
            </a:r>
            <a:r>
              <a:rPr lang="es-MX" sz="1600" b="0" i="0" dirty="0">
                <a:solidFill>
                  <a:srgbClr val="606060"/>
                </a:solidFill>
                <a:effectLst/>
                <a:latin typeface="Gotham" panose="02000504050000020004" pitchFamily="2" charset="0"/>
              </a:rPr>
              <a:t> funcionan como facilitadores, consultores y asistentes técnicos que apoyan a los interesados mediante la compilación de información, facilitando colaboraciones profesionales (ya sean locales o nacionales/internacionales) y coordinando recursos logísticos necesarios. Esto permite que los colaboradores locales estén preparados para tomar decisiones informadas sobre las medidas necesarias para mejorar el programa de detección del cáncer cervicouterino en su comunidad.</a:t>
            </a:r>
            <a:endParaRPr lang="es-ES" sz="1600" dirty="0">
              <a:latin typeface="Gotham" panose="02000504050000020004" pitchFamily="2" charset="0"/>
            </a:endParaRPr>
          </a:p>
        </p:txBody>
      </p:sp>
      <p:pic>
        <p:nvPicPr>
          <p:cNvPr id="4" name="Imagen 3" descr="Imagen que contiene Interfaz de usuario gráfica&#10;&#10;Descripción generada automáticamente">
            <a:extLst>
              <a:ext uri="{FF2B5EF4-FFF2-40B4-BE49-F238E27FC236}">
                <a16:creationId xmlns:a16="http://schemas.microsoft.com/office/drawing/2014/main" id="{76BD8CAD-3F67-A7CE-29BB-71E6045E7A03}"/>
              </a:ext>
            </a:extLst>
          </p:cNvPr>
          <p:cNvPicPr>
            <a:picLocks noChangeAspect="1"/>
          </p:cNvPicPr>
          <p:nvPr/>
        </p:nvPicPr>
        <p:blipFill>
          <a:blip r:embed="rId3"/>
          <a:stretch>
            <a:fillRect/>
          </a:stretch>
        </p:blipFill>
        <p:spPr>
          <a:xfrm>
            <a:off x="10227127" y="234498"/>
            <a:ext cx="1757326" cy="525144"/>
          </a:xfrm>
          <a:prstGeom prst="rect">
            <a:avLst/>
          </a:prstGeom>
        </p:spPr>
      </p:pic>
    </p:spTree>
    <p:extLst>
      <p:ext uri="{BB962C8B-B14F-4D97-AF65-F5344CB8AC3E}">
        <p14:creationId xmlns:p14="http://schemas.microsoft.com/office/powerpoint/2010/main" val="250212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7E1C88-627C-4655-A4FB-0BB02EDB078A}"/>
              </a:ext>
            </a:extLst>
          </p:cNvPr>
          <p:cNvSpPr>
            <a:spLocks noGrp="1"/>
          </p:cNvSpPr>
          <p:nvPr>
            <p:ph type="title"/>
          </p:nvPr>
        </p:nvSpPr>
        <p:spPr>
          <a:xfrm>
            <a:off x="3253740" y="1957701"/>
            <a:ext cx="5684520" cy="1305562"/>
          </a:xfrm>
        </p:spPr>
        <p:txBody>
          <a:bodyPr rtlCol="0"/>
          <a:lstStyle/>
          <a:p>
            <a:pPr rtl="0"/>
            <a:r>
              <a:rPr lang="es-ES" dirty="0">
                <a:latin typeface="Gotham" panose="02000504050000020004" pitchFamily="2" charset="0"/>
              </a:rPr>
              <a:t>Conoce más…</a:t>
            </a:r>
          </a:p>
        </p:txBody>
      </p:sp>
      <p:sp>
        <p:nvSpPr>
          <p:cNvPr id="3" name="Marcador de contenido 2">
            <a:extLst>
              <a:ext uri="{FF2B5EF4-FFF2-40B4-BE49-F238E27FC236}">
                <a16:creationId xmlns:a16="http://schemas.microsoft.com/office/drawing/2014/main" id="{033634FE-ADF0-4BC3-A0A9-447EA9DD096B}"/>
              </a:ext>
            </a:extLst>
          </p:cNvPr>
          <p:cNvSpPr>
            <a:spLocks noGrp="1"/>
          </p:cNvSpPr>
          <p:nvPr>
            <p:ph idx="1"/>
          </p:nvPr>
        </p:nvSpPr>
        <p:spPr>
          <a:xfrm>
            <a:off x="3253740" y="3429000"/>
            <a:ext cx="5684520" cy="2347596"/>
          </a:xfrm>
        </p:spPr>
        <p:txBody>
          <a:bodyPr vert="horz" lIns="91440" tIns="45720" rIns="91440" bIns="45720" rtlCol="0" anchor="t">
            <a:normAutofit/>
          </a:bodyPr>
          <a:lstStyle/>
          <a:p>
            <a:pPr rtl="0"/>
            <a:r>
              <a:rPr lang="es-MX" b="0" i="0" dirty="0">
                <a:solidFill>
                  <a:srgbClr val="606060"/>
                </a:solidFill>
                <a:effectLst/>
                <a:latin typeface="custom-font-family-2"/>
              </a:rPr>
              <a:t>Para más información sobre el modelo INSPIRE explicado por </a:t>
            </a:r>
            <a:r>
              <a:rPr lang="es-MX" b="0" i="0" dirty="0" err="1">
                <a:solidFill>
                  <a:srgbClr val="606060"/>
                </a:solidFill>
                <a:effectLst/>
                <a:latin typeface="custom-font-family-2"/>
              </a:rPr>
              <a:t>Patti</a:t>
            </a:r>
            <a:r>
              <a:rPr lang="es-MX" b="0" i="0" dirty="0">
                <a:solidFill>
                  <a:srgbClr val="606060"/>
                </a:solidFill>
                <a:effectLst/>
                <a:latin typeface="custom-font-family-2"/>
              </a:rPr>
              <a:t> </a:t>
            </a:r>
            <a:r>
              <a:rPr lang="es-MX" b="0" i="0" dirty="0" err="1">
                <a:solidFill>
                  <a:srgbClr val="606060"/>
                </a:solidFill>
                <a:effectLst/>
                <a:latin typeface="custom-font-family-2"/>
              </a:rPr>
              <a:t>Gravitt</a:t>
            </a:r>
            <a:r>
              <a:rPr lang="es-MX" b="0" i="0" dirty="0">
                <a:solidFill>
                  <a:srgbClr val="606060"/>
                </a:solidFill>
                <a:effectLst/>
                <a:latin typeface="custom-font-family-2"/>
              </a:rPr>
              <a:t>, una de nuestras investigadoras principales,</a:t>
            </a:r>
            <a:r>
              <a:rPr lang="es-MX" b="0" i="0" dirty="0">
                <a:solidFill>
                  <a:schemeClr val="accent2">
                    <a:lumMod val="75000"/>
                  </a:schemeClr>
                </a:solidFill>
                <a:effectLst/>
                <a:latin typeface="custom-font-family-2"/>
              </a:rPr>
              <a:t> </a:t>
            </a:r>
            <a:r>
              <a:rPr lang="es-MX" b="0" i="0" u="none" strike="noStrike" dirty="0">
                <a:solidFill>
                  <a:schemeClr val="accent2">
                    <a:lumMod val="75000"/>
                  </a:schemeClr>
                </a:solidFill>
                <a:effectLst/>
                <a:latin typeface="custom-font-family-2"/>
                <a:hlinkClick r:id="rId3">
                  <a:extLst>
                    <a:ext uri="{A12FA001-AC4F-418D-AE19-62706E023703}">
                      <ahyp:hlinkClr xmlns:ahyp="http://schemas.microsoft.com/office/drawing/2018/hyperlinkcolor" val="tx"/>
                    </a:ext>
                  </a:extLst>
                </a:hlinkClick>
              </a:rPr>
              <a:t>haga </a:t>
            </a:r>
            <a:r>
              <a:rPr lang="es-MX" b="0" i="0" u="none" strike="noStrike" dirty="0" err="1">
                <a:solidFill>
                  <a:schemeClr val="accent2">
                    <a:lumMod val="75000"/>
                  </a:schemeClr>
                </a:solidFill>
                <a:effectLst/>
                <a:latin typeface="custom-font-family-2"/>
                <a:hlinkClick r:id="rId3">
                  <a:extLst>
                    <a:ext uri="{A12FA001-AC4F-418D-AE19-62706E023703}">
                      <ahyp:hlinkClr xmlns:ahyp="http://schemas.microsoft.com/office/drawing/2018/hyperlinkcolor" val="tx"/>
                    </a:ext>
                  </a:extLst>
                </a:hlinkClick>
              </a:rPr>
              <a:t>click</a:t>
            </a:r>
            <a:r>
              <a:rPr lang="es-MX" b="0" i="0" u="none" strike="noStrike" dirty="0">
                <a:solidFill>
                  <a:schemeClr val="accent2">
                    <a:lumMod val="75000"/>
                  </a:schemeClr>
                </a:solidFill>
                <a:effectLst/>
                <a:latin typeface="custom-font-family-2"/>
                <a:hlinkClick r:id="rId3">
                  <a:extLst>
                    <a:ext uri="{A12FA001-AC4F-418D-AE19-62706E023703}">
                      <ahyp:hlinkClr xmlns:ahyp="http://schemas.microsoft.com/office/drawing/2018/hyperlinkcolor" val="tx"/>
                    </a:ext>
                  </a:extLst>
                </a:hlinkClick>
              </a:rPr>
              <a:t> aquí.</a:t>
            </a:r>
            <a:endParaRPr lang="es-ES" dirty="0">
              <a:solidFill>
                <a:schemeClr val="accent2">
                  <a:lumMod val="75000"/>
                </a:schemeClr>
              </a:solidFill>
            </a:endParaRPr>
          </a:p>
        </p:txBody>
      </p:sp>
      <p:sp>
        <p:nvSpPr>
          <p:cNvPr id="6" name="Marcador de número de diapositiva 5">
            <a:extLst>
              <a:ext uri="{FF2B5EF4-FFF2-40B4-BE49-F238E27FC236}">
                <a16:creationId xmlns:a16="http://schemas.microsoft.com/office/drawing/2014/main" id="{9EF4E4AC-866E-41A9-AD13-857054D9095E}"/>
              </a:ext>
            </a:extLst>
          </p:cNvPr>
          <p:cNvSpPr>
            <a:spLocks noGrp="1"/>
          </p:cNvSpPr>
          <p:nvPr>
            <p:ph type="sldNum" sz="quarter" idx="12"/>
          </p:nvPr>
        </p:nvSpPr>
        <p:spPr>
          <a:xfrm>
            <a:off x="8610600" y="6356350"/>
            <a:ext cx="2743200" cy="365125"/>
          </a:xfrm>
        </p:spPr>
        <p:txBody>
          <a:bodyPr rtlCol="0"/>
          <a:lstStyle/>
          <a:p>
            <a:pPr rtl="0"/>
            <a:fld id="{B5CEABB6-07DC-46E8-9B57-56EC44A396E5}" type="slidenum">
              <a:rPr lang="es-ES" smtClean="0"/>
              <a:pPr rtl="0"/>
              <a:t>9</a:t>
            </a:fld>
            <a:endParaRPr lang="es-ES"/>
          </a:p>
        </p:txBody>
      </p:sp>
      <p:pic>
        <p:nvPicPr>
          <p:cNvPr id="4" name="Imagen 3" descr="Imagen que contiene Interfaz de usuario gráfica&#10;&#10;Descripción generada automáticamente">
            <a:extLst>
              <a:ext uri="{FF2B5EF4-FFF2-40B4-BE49-F238E27FC236}">
                <a16:creationId xmlns:a16="http://schemas.microsoft.com/office/drawing/2014/main" id="{FFA7C5BC-AC49-9B87-7FA5-9F02003572EF}"/>
              </a:ext>
            </a:extLst>
          </p:cNvPr>
          <p:cNvPicPr>
            <a:picLocks noChangeAspect="1"/>
          </p:cNvPicPr>
          <p:nvPr/>
        </p:nvPicPr>
        <p:blipFill>
          <a:blip r:embed="rId4"/>
          <a:stretch>
            <a:fillRect/>
          </a:stretch>
        </p:blipFill>
        <p:spPr>
          <a:xfrm>
            <a:off x="10227127" y="234498"/>
            <a:ext cx="1757326" cy="525144"/>
          </a:xfrm>
          <a:prstGeom prst="rect">
            <a:avLst/>
          </a:prstGeom>
        </p:spPr>
      </p:pic>
    </p:spTree>
    <p:extLst>
      <p:ext uri="{BB962C8B-B14F-4D97-AF65-F5344CB8AC3E}">
        <p14:creationId xmlns:p14="http://schemas.microsoft.com/office/powerpoint/2010/main" val="1346372204"/>
      </p:ext>
    </p:extLst>
  </p:cSld>
  <p:clrMapOvr>
    <a:masterClrMapping/>
  </p:clrMapOvr>
</p:sld>
</file>

<file path=ppt/theme/theme1.xml><?xml version="1.0" encoding="utf-8"?>
<a:theme xmlns:a="http://schemas.openxmlformats.org/drawingml/2006/main" name="Tema de Office">
  <a:themeElements>
    <a:clrScheme name="Custom 181">
      <a:dk1>
        <a:sysClr val="windowText" lastClr="000000"/>
      </a:dk1>
      <a:lt1>
        <a:sysClr val="window" lastClr="FFFFFF"/>
      </a:lt1>
      <a:dk2>
        <a:srgbClr val="44546A"/>
      </a:dk2>
      <a:lt2>
        <a:srgbClr val="E7E6E6"/>
      </a:lt2>
      <a:accent1>
        <a:srgbClr val="62A25D"/>
      </a:accent1>
      <a:accent2>
        <a:srgbClr val="A0DADE"/>
      </a:accent2>
      <a:accent3>
        <a:srgbClr val="CCB5E5"/>
      </a:accent3>
      <a:accent4>
        <a:srgbClr val="29285D"/>
      </a:accent4>
      <a:accent5>
        <a:srgbClr val="EDF1F2"/>
      </a:accent5>
      <a:accent6>
        <a:srgbClr val="70AD47"/>
      </a:accent6>
      <a:hlink>
        <a:srgbClr val="A0DADE"/>
      </a:hlink>
      <a:folHlink>
        <a:srgbClr val="954F72"/>
      </a:folHlink>
    </a:clrScheme>
    <a:fontScheme name="Custom 62">
      <a:majorFont>
        <a:latin typeface="Skeena"/>
        <a:ea typeface=""/>
        <a:cs typeface=""/>
      </a:majorFont>
      <a:minorFont>
        <a:latin typeface="Skee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9396277_TF03460514_Win32" id="{A678E5A7-DAA2-4F70-B47D-6FB47543167D}" vid="{BB7832DB-D0FD-4393-962A-5F1E9034DE89}"/>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4F7154-AFAC-4BE7-8A74-7F4B6FC2743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67ACD96E-49A0-4DA4-A7BB-AC2D887421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618C13B-9D83-4AF4-B64D-33362D5133F8}">
  <ds:schemaRefs>
    <ds:schemaRef ds:uri="http://schemas.microsoft.com/sharepoint/v3/contenttype/forms"/>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{66DAD418-9B1A-4B93-88BC-61156DD4D420}tf03460514_win32</Template>
  <TotalTime>104</TotalTime>
  <Words>964</Words>
  <Application>Microsoft Office PowerPoint</Application>
  <PresentationFormat>Panorámica</PresentationFormat>
  <Paragraphs>69</Paragraphs>
  <Slides>9</Slides>
  <Notes>9</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9</vt:i4>
      </vt:variant>
    </vt:vector>
  </HeadingPairs>
  <TitlesOfParts>
    <vt:vector size="17" baseType="lpstr">
      <vt:lpstr>Arial</vt:lpstr>
      <vt:lpstr>Calibri</vt:lpstr>
      <vt:lpstr>custom-font-family-2</vt:lpstr>
      <vt:lpstr>Gotham</vt:lpstr>
      <vt:lpstr>Gotham Black</vt:lpstr>
      <vt:lpstr>Skeena</vt:lpstr>
      <vt:lpstr>Times New Roman</vt:lpstr>
      <vt:lpstr>Tema de Office</vt:lpstr>
      <vt:lpstr>MODELO  INSPIRE</vt:lpstr>
      <vt:lpstr>INTRODUCCIÓN</vt:lpstr>
      <vt:lpstr>¿QUÉ ES EL MODELO INSPIRE?</vt:lpstr>
      <vt:lpstr>Presentación de PowerPoint</vt:lpstr>
      <vt:lpstr>¿En qué consiste cada fase?</vt:lpstr>
      <vt:lpstr>¿En qué consiste cada fase?</vt:lpstr>
      <vt:lpstr>¿QUÉ ES LA INVESTIGACIÓN DE ACCIÓN PARTICIPATIVA?</vt:lpstr>
      <vt:lpstr>¿CÓMO LA APLICAMOS?</vt:lpstr>
      <vt:lpstr>Conoce más…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MODELO  INSPIRE</dc:title>
  <dc:creator>Ana Romero</dc:creator>
  <cp:lastModifiedBy>Ana Romero</cp:lastModifiedBy>
  <cp:revision>1</cp:revision>
  <dcterms:created xsi:type="dcterms:W3CDTF">2023-08-14T18:46:17Z</dcterms:created>
  <dcterms:modified xsi:type="dcterms:W3CDTF">2024-02-14T16:44:25Z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