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86" r:id="rId5"/>
    <p:sldId id="277" r:id="rId6"/>
    <p:sldId id="282" r:id="rId7"/>
    <p:sldId id="262" r:id="rId8"/>
    <p:sldId id="291" r:id="rId9"/>
    <p:sldId id="292" r:id="rId10"/>
    <p:sldId id="293" r:id="rId11"/>
    <p:sldId id="294" r:id="rId12"/>
    <p:sldId id="295" r:id="rId13"/>
    <p:sldId id="297" r:id="rId14"/>
    <p:sldId id="296" r:id="rId15"/>
    <p:sldId id="298" r:id="rId16"/>
    <p:sldId id="300" r:id="rId17"/>
    <p:sldId id="301" r:id="rId18"/>
    <p:sldId id="302" r:id="rId19"/>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8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68109B-5E16-4229-91FC-2CB9AE6824CF}" v="14" dt="2024-02-14T16:46:26.1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59" d="100"/>
          <a:sy n="59" d="100"/>
        </p:scale>
        <p:origin x="876" y="60"/>
      </p:cViewPr>
      <p:guideLst/>
    </p:cSldViewPr>
  </p:slideViewPr>
  <p:notesTextViewPr>
    <p:cViewPr>
      <p:scale>
        <a:sx n="1" d="1"/>
        <a:sy n="1" d="1"/>
      </p:scale>
      <p:origin x="0" y="0"/>
    </p:cViewPr>
  </p:notesTextViewPr>
  <p:notesViewPr>
    <p:cSldViewPr snapToGrid="0">
      <p:cViewPr varScale="1">
        <p:scale>
          <a:sx n="90" d="100"/>
          <a:sy n="90" d="100"/>
        </p:scale>
        <p:origin x="377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Romero" userId="7f765a46-9691-4505-ab80-3d8bad95e426" providerId="ADAL" clId="{EE68109B-5E16-4229-91FC-2CB9AE6824CF}"/>
    <pc:docChg chg="modSld">
      <pc:chgData name="Ana Romero" userId="7f765a46-9691-4505-ab80-3d8bad95e426" providerId="ADAL" clId="{EE68109B-5E16-4229-91FC-2CB9AE6824CF}" dt="2024-02-14T16:46:27.544" v="22" actId="207"/>
      <pc:docMkLst>
        <pc:docMk/>
      </pc:docMkLst>
      <pc:sldChg chg="addSp modSp">
        <pc:chgData name="Ana Romero" userId="7f765a46-9691-4505-ab80-3d8bad95e426" providerId="ADAL" clId="{EE68109B-5E16-4229-91FC-2CB9AE6824CF}" dt="2024-02-14T16:45:53.472" v="6"/>
        <pc:sldMkLst>
          <pc:docMk/>
          <pc:sldMk cId="1593920805" sldId="262"/>
        </pc:sldMkLst>
        <pc:picChg chg="add mod">
          <ac:chgData name="Ana Romero" userId="7f765a46-9691-4505-ab80-3d8bad95e426" providerId="ADAL" clId="{EE68109B-5E16-4229-91FC-2CB9AE6824CF}" dt="2024-02-14T16:45:53.472" v="6"/>
          <ac:picMkLst>
            <pc:docMk/>
            <pc:sldMk cId="1593920805" sldId="262"/>
            <ac:picMk id="3" creationId="{1AD1BB21-D920-528B-A039-C86113A735B8}"/>
          </ac:picMkLst>
        </pc:picChg>
      </pc:sldChg>
      <pc:sldChg chg="addSp modSp mod">
        <pc:chgData name="Ana Romero" userId="7f765a46-9691-4505-ab80-3d8bad95e426" providerId="ADAL" clId="{EE68109B-5E16-4229-91FC-2CB9AE6824CF}" dt="2024-02-14T16:45:45.422" v="3" actId="1076"/>
        <pc:sldMkLst>
          <pc:docMk/>
          <pc:sldMk cId="2243494996" sldId="277"/>
        </pc:sldMkLst>
        <pc:picChg chg="add mod">
          <ac:chgData name="Ana Romero" userId="7f765a46-9691-4505-ab80-3d8bad95e426" providerId="ADAL" clId="{EE68109B-5E16-4229-91FC-2CB9AE6824CF}" dt="2024-02-14T16:45:45.422" v="3" actId="1076"/>
          <ac:picMkLst>
            <pc:docMk/>
            <pc:sldMk cId="2243494996" sldId="277"/>
            <ac:picMk id="5" creationId="{3FD8571E-9020-72AB-452C-795105176285}"/>
          </ac:picMkLst>
        </pc:picChg>
      </pc:sldChg>
      <pc:sldChg chg="addSp modSp mod">
        <pc:chgData name="Ana Romero" userId="7f765a46-9691-4505-ab80-3d8bad95e426" providerId="ADAL" clId="{EE68109B-5E16-4229-91FC-2CB9AE6824CF}" dt="2024-02-14T16:45:51.302" v="5" actId="207"/>
        <pc:sldMkLst>
          <pc:docMk/>
          <pc:sldMk cId="3477453048" sldId="282"/>
        </pc:sldMkLst>
        <pc:picChg chg="add mod">
          <ac:chgData name="Ana Romero" userId="7f765a46-9691-4505-ab80-3d8bad95e426" providerId="ADAL" clId="{EE68109B-5E16-4229-91FC-2CB9AE6824CF}" dt="2024-02-14T16:45:51.302" v="5" actId="207"/>
          <ac:picMkLst>
            <pc:docMk/>
            <pc:sldMk cId="3477453048" sldId="282"/>
            <ac:picMk id="2" creationId="{AFDCCA30-B5F6-F08E-A21B-8FC14B218EBA}"/>
          </ac:picMkLst>
        </pc:picChg>
      </pc:sldChg>
      <pc:sldChg chg="addSp modSp mod">
        <pc:chgData name="Ana Romero" userId="7f765a46-9691-4505-ab80-3d8bad95e426" providerId="ADAL" clId="{EE68109B-5E16-4229-91FC-2CB9AE6824CF}" dt="2024-02-14T16:45:56.512" v="8" actId="207"/>
        <pc:sldMkLst>
          <pc:docMk/>
          <pc:sldMk cId="2969756516" sldId="291"/>
        </pc:sldMkLst>
        <pc:picChg chg="add mod">
          <ac:chgData name="Ana Romero" userId="7f765a46-9691-4505-ab80-3d8bad95e426" providerId="ADAL" clId="{EE68109B-5E16-4229-91FC-2CB9AE6824CF}" dt="2024-02-14T16:45:56.512" v="8" actId="207"/>
          <ac:picMkLst>
            <pc:docMk/>
            <pc:sldMk cId="2969756516" sldId="291"/>
            <ac:picMk id="2" creationId="{BB468733-8039-19EC-582B-83656DE2164D}"/>
          </ac:picMkLst>
        </pc:picChg>
      </pc:sldChg>
      <pc:sldChg chg="addSp modSp">
        <pc:chgData name="Ana Romero" userId="7f765a46-9691-4505-ab80-3d8bad95e426" providerId="ADAL" clId="{EE68109B-5E16-4229-91FC-2CB9AE6824CF}" dt="2024-02-14T16:45:59.498" v="9"/>
        <pc:sldMkLst>
          <pc:docMk/>
          <pc:sldMk cId="3906687790" sldId="292"/>
        </pc:sldMkLst>
        <pc:picChg chg="add mod">
          <ac:chgData name="Ana Romero" userId="7f765a46-9691-4505-ab80-3d8bad95e426" providerId="ADAL" clId="{EE68109B-5E16-4229-91FC-2CB9AE6824CF}" dt="2024-02-14T16:45:59.498" v="9"/>
          <ac:picMkLst>
            <pc:docMk/>
            <pc:sldMk cId="3906687790" sldId="292"/>
            <ac:picMk id="5" creationId="{5BB05A0E-E103-3DE4-8DAB-B906BC4B29DE}"/>
          </ac:picMkLst>
        </pc:picChg>
      </pc:sldChg>
      <pc:sldChg chg="addSp modSp">
        <pc:chgData name="Ana Romero" userId="7f765a46-9691-4505-ab80-3d8bad95e426" providerId="ADAL" clId="{EE68109B-5E16-4229-91FC-2CB9AE6824CF}" dt="2024-02-14T16:46:01.732" v="10"/>
        <pc:sldMkLst>
          <pc:docMk/>
          <pc:sldMk cId="2522561790" sldId="293"/>
        </pc:sldMkLst>
        <pc:picChg chg="add mod">
          <ac:chgData name="Ana Romero" userId="7f765a46-9691-4505-ab80-3d8bad95e426" providerId="ADAL" clId="{EE68109B-5E16-4229-91FC-2CB9AE6824CF}" dt="2024-02-14T16:46:01.732" v="10"/>
          <ac:picMkLst>
            <pc:docMk/>
            <pc:sldMk cId="2522561790" sldId="293"/>
            <ac:picMk id="3" creationId="{C81B62DD-2D64-D4D2-82BC-AEA70CC8731E}"/>
          </ac:picMkLst>
        </pc:picChg>
      </pc:sldChg>
      <pc:sldChg chg="addSp modSp mod">
        <pc:chgData name="Ana Romero" userId="7f765a46-9691-4505-ab80-3d8bad95e426" providerId="ADAL" clId="{EE68109B-5E16-4229-91FC-2CB9AE6824CF}" dt="2024-02-14T16:46:07.122" v="12" actId="207"/>
        <pc:sldMkLst>
          <pc:docMk/>
          <pc:sldMk cId="3356201203" sldId="294"/>
        </pc:sldMkLst>
        <pc:picChg chg="add mod">
          <ac:chgData name="Ana Romero" userId="7f765a46-9691-4505-ab80-3d8bad95e426" providerId="ADAL" clId="{EE68109B-5E16-4229-91FC-2CB9AE6824CF}" dt="2024-02-14T16:46:07.122" v="12" actId="207"/>
          <ac:picMkLst>
            <pc:docMk/>
            <pc:sldMk cId="3356201203" sldId="294"/>
            <ac:picMk id="2" creationId="{8C6AAC71-F162-8A03-985A-5141DEBD29BC}"/>
          </ac:picMkLst>
        </pc:picChg>
      </pc:sldChg>
      <pc:sldChg chg="addSp modSp">
        <pc:chgData name="Ana Romero" userId="7f765a46-9691-4505-ab80-3d8bad95e426" providerId="ADAL" clId="{EE68109B-5E16-4229-91FC-2CB9AE6824CF}" dt="2024-02-14T16:46:09.172" v="13"/>
        <pc:sldMkLst>
          <pc:docMk/>
          <pc:sldMk cId="3754500834" sldId="295"/>
        </pc:sldMkLst>
        <pc:picChg chg="add mod">
          <ac:chgData name="Ana Romero" userId="7f765a46-9691-4505-ab80-3d8bad95e426" providerId="ADAL" clId="{EE68109B-5E16-4229-91FC-2CB9AE6824CF}" dt="2024-02-14T16:46:09.172" v="13"/>
          <ac:picMkLst>
            <pc:docMk/>
            <pc:sldMk cId="3754500834" sldId="295"/>
            <ac:picMk id="5" creationId="{C1237591-A3BD-3FD7-457B-44013D1F7CC4}"/>
          </ac:picMkLst>
        </pc:picChg>
      </pc:sldChg>
      <pc:sldChg chg="addSp modSp mod">
        <pc:chgData name="Ana Romero" userId="7f765a46-9691-4505-ab80-3d8bad95e426" providerId="ADAL" clId="{EE68109B-5E16-4229-91FC-2CB9AE6824CF}" dt="2024-02-14T16:46:14.648" v="16" actId="207"/>
        <pc:sldMkLst>
          <pc:docMk/>
          <pc:sldMk cId="1074365617" sldId="296"/>
        </pc:sldMkLst>
        <pc:picChg chg="add mod">
          <ac:chgData name="Ana Romero" userId="7f765a46-9691-4505-ab80-3d8bad95e426" providerId="ADAL" clId="{EE68109B-5E16-4229-91FC-2CB9AE6824CF}" dt="2024-02-14T16:46:14.648" v="16" actId="207"/>
          <ac:picMkLst>
            <pc:docMk/>
            <pc:sldMk cId="1074365617" sldId="296"/>
            <ac:picMk id="2" creationId="{B522DE39-DB06-8020-C0C8-7859565B29EF}"/>
          </ac:picMkLst>
        </pc:picChg>
      </pc:sldChg>
      <pc:sldChg chg="addSp modSp">
        <pc:chgData name="Ana Romero" userId="7f765a46-9691-4505-ab80-3d8bad95e426" providerId="ADAL" clId="{EE68109B-5E16-4229-91FC-2CB9AE6824CF}" dt="2024-02-14T16:46:11.434" v="14"/>
        <pc:sldMkLst>
          <pc:docMk/>
          <pc:sldMk cId="1747366852" sldId="297"/>
        </pc:sldMkLst>
        <pc:picChg chg="add mod">
          <ac:chgData name="Ana Romero" userId="7f765a46-9691-4505-ab80-3d8bad95e426" providerId="ADAL" clId="{EE68109B-5E16-4229-91FC-2CB9AE6824CF}" dt="2024-02-14T16:46:11.434" v="14"/>
          <ac:picMkLst>
            <pc:docMk/>
            <pc:sldMk cId="1747366852" sldId="297"/>
            <ac:picMk id="3" creationId="{85BB4C86-1876-6AD4-67F8-395934AFFA18}"/>
          </ac:picMkLst>
        </pc:picChg>
      </pc:sldChg>
      <pc:sldChg chg="addSp modSp">
        <pc:chgData name="Ana Romero" userId="7f765a46-9691-4505-ab80-3d8bad95e426" providerId="ADAL" clId="{EE68109B-5E16-4229-91FC-2CB9AE6824CF}" dt="2024-02-14T16:46:16.655" v="17"/>
        <pc:sldMkLst>
          <pc:docMk/>
          <pc:sldMk cId="767199769" sldId="298"/>
        </pc:sldMkLst>
        <pc:picChg chg="add mod">
          <ac:chgData name="Ana Romero" userId="7f765a46-9691-4505-ab80-3d8bad95e426" providerId="ADAL" clId="{EE68109B-5E16-4229-91FC-2CB9AE6824CF}" dt="2024-02-14T16:46:16.655" v="17"/>
          <ac:picMkLst>
            <pc:docMk/>
            <pc:sldMk cId="767199769" sldId="298"/>
            <ac:picMk id="5" creationId="{73DC7495-295B-A4F7-2A30-0A467BB59100}"/>
          </ac:picMkLst>
        </pc:picChg>
      </pc:sldChg>
      <pc:sldChg chg="addSp modSp mod">
        <pc:chgData name="Ana Romero" userId="7f765a46-9691-4505-ab80-3d8bad95e426" providerId="ADAL" clId="{EE68109B-5E16-4229-91FC-2CB9AE6824CF}" dt="2024-02-14T16:46:21.362" v="19" actId="207"/>
        <pc:sldMkLst>
          <pc:docMk/>
          <pc:sldMk cId="75353099" sldId="300"/>
        </pc:sldMkLst>
        <pc:picChg chg="add mod">
          <ac:chgData name="Ana Romero" userId="7f765a46-9691-4505-ab80-3d8bad95e426" providerId="ADAL" clId="{EE68109B-5E16-4229-91FC-2CB9AE6824CF}" dt="2024-02-14T16:46:21.362" v="19" actId="207"/>
          <ac:picMkLst>
            <pc:docMk/>
            <pc:sldMk cId="75353099" sldId="300"/>
            <ac:picMk id="2" creationId="{880D53E4-0300-9B34-3C27-A2FE01C7D277}"/>
          </ac:picMkLst>
        </pc:picChg>
      </pc:sldChg>
      <pc:sldChg chg="addSp modSp">
        <pc:chgData name="Ana Romero" userId="7f765a46-9691-4505-ab80-3d8bad95e426" providerId="ADAL" clId="{EE68109B-5E16-4229-91FC-2CB9AE6824CF}" dt="2024-02-14T16:46:24.062" v="20"/>
        <pc:sldMkLst>
          <pc:docMk/>
          <pc:sldMk cId="1840318722" sldId="301"/>
        </pc:sldMkLst>
        <pc:picChg chg="add mod">
          <ac:chgData name="Ana Romero" userId="7f765a46-9691-4505-ab80-3d8bad95e426" providerId="ADAL" clId="{EE68109B-5E16-4229-91FC-2CB9AE6824CF}" dt="2024-02-14T16:46:24.062" v="20"/>
          <ac:picMkLst>
            <pc:docMk/>
            <pc:sldMk cId="1840318722" sldId="301"/>
            <ac:picMk id="5" creationId="{FFE2623E-1D44-F327-37BD-4E8F000459CB}"/>
          </ac:picMkLst>
        </pc:picChg>
      </pc:sldChg>
      <pc:sldChg chg="addSp modSp mod">
        <pc:chgData name="Ana Romero" userId="7f765a46-9691-4505-ab80-3d8bad95e426" providerId="ADAL" clId="{EE68109B-5E16-4229-91FC-2CB9AE6824CF}" dt="2024-02-14T16:46:27.544" v="22" actId="207"/>
        <pc:sldMkLst>
          <pc:docMk/>
          <pc:sldMk cId="2716968919" sldId="302"/>
        </pc:sldMkLst>
        <pc:picChg chg="add mod">
          <ac:chgData name="Ana Romero" userId="7f765a46-9691-4505-ab80-3d8bad95e426" providerId="ADAL" clId="{EE68109B-5E16-4229-91FC-2CB9AE6824CF}" dt="2024-02-14T16:46:27.544" v="22" actId="207"/>
          <ac:picMkLst>
            <pc:docMk/>
            <pc:sldMk cId="2716968919" sldId="302"/>
            <ac:picMk id="2" creationId="{928D3AF3-652A-E7A5-8B77-1071BC7F7DE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B5B42BD-8D3B-4B09-9029-8C63687D5D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1E2EC764-34EA-4620-8CF9-F605D96BC3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A20B032-4FC5-443B-B858-DB4B3088BEE9}" type="datetime1">
              <a:rPr lang="es-ES" smtClean="0"/>
              <a:t>14/02/2024</a:t>
            </a:fld>
            <a:endParaRPr lang="es-ES"/>
          </a:p>
        </p:txBody>
      </p:sp>
      <p:sp>
        <p:nvSpPr>
          <p:cNvPr id="4" name="Marcador de pie de página 3">
            <a:extLst>
              <a:ext uri="{FF2B5EF4-FFF2-40B4-BE49-F238E27FC236}">
                <a16:creationId xmlns:a16="http://schemas.microsoft.com/office/drawing/2014/main" id="{3C1FA7CC-A0A2-4292-AA1A-FFA1D3AC96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a:extLst>
              <a:ext uri="{FF2B5EF4-FFF2-40B4-BE49-F238E27FC236}">
                <a16:creationId xmlns:a16="http://schemas.microsoft.com/office/drawing/2014/main" id="{36C9D8F1-C311-48E0-A5EA-6AC70E14D0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F827EC1-36E0-417D-8141-8D14DF1BDFD9}" type="slidenum">
              <a:rPr lang="es-ES" smtClean="0"/>
              <a:t>‹Nº›</a:t>
            </a:fld>
            <a:endParaRPr lang="es-ES"/>
          </a:p>
        </p:txBody>
      </p:sp>
    </p:spTree>
    <p:extLst>
      <p:ext uri="{BB962C8B-B14F-4D97-AF65-F5344CB8AC3E}">
        <p14:creationId xmlns:p14="http://schemas.microsoft.com/office/powerpoint/2010/main" val="6458522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BB1E8-FFB4-4CE9-8FFB-DCF486277706}" type="datetime1">
              <a:rPr lang="es-ES" smtClean="0"/>
              <a:pPr/>
              <a:t>14/02/2024</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5BAF473-2665-42A7-89E3-C7BA7EB58D12}" type="slidenum">
              <a:rPr lang="es-ES" noProof="0" smtClean="0"/>
              <a:t>‹Nº›</a:t>
            </a:fld>
            <a:endParaRPr lang="es-ES" noProof="0"/>
          </a:p>
        </p:txBody>
      </p:sp>
    </p:spTree>
    <p:extLst>
      <p:ext uri="{BB962C8B-B14F-4D97-AF65-F5344CB8AC3E}">
        <p14:creationId xmlns:p14="http://schemas.microsoft.com/office/powerpoint/2010/main" val="6935489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35BAF473-2665-42A7-89E3-C7BA7EB58D12}" type="slidenum">
              <a:rPr lang="es-ES" smtClean="0"/>
              <a:t>1</a:t>
            </a:fld>
            <a:endParaRPr lang="es-ES"/>
          </a:p>
        </p:txBody>
      </p:sp>
    </p:spTree>
    <p:extLst>
      <p:ext uri="{BB962C8B-B14F-4D97-AF65-F5344CB8AC3E}">
        <p14:creationId xmlns:p14="http://schemas.microsoft.com/office/powerpoint/2010/main" val="346365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35BAF473-2665-42A7-89E3-C7BA7EB58D12}" type="slidenum">
              <a:rPr lang="es-ES" smtClean="0"/>
              <a:t>10</a:t>
            </a:fld>
            <a:endParaRPr lang="es-ES"/>
          </a:p>
        </p:txBody>
      </p:sp>
    </p:spTree>
    <p:extLst>
      <p:ext uri="{BB962C8B-B14F-4D97-AF65-F5344CB8AC3E}">
        <p14:creationId xmlns:p14="http://schemas.microsoft.com/office/powerpoint/2010/main" val="3888943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35BAF473-2665-42A7-89E3-C7BA7EB58D12}" type="slidenum">
              <a:rPr lang="es-ES" smtClean="0"/>
              <a:t>11</a:t>
            </a:fld>
            <a:endParaRPr lang="es-ES"/>
          </a:p>
        </p:txBody>
      </p:sp>
    </p:spTree>
    <p:extLst>
      <p:ext uri="{BB962C8B-B14F-4D97-AF65-F5344CB8AC3E}">
        <p14:creationId xmlns:p14="http://schemas.microsoft.com/office/powerpoint/2010/main" val="3874376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35BAF473-2665-42A7-89E3-C7BA7EB58D12}" type="slidenum">
              <a:rPr lang="es-ES" smtClean="0"/>
              <a:t>12</a:t>
            </a:fld>
            <a:endParaRPr lang="es-ES"/>
          </a:p>
        </p:txBody>
      </p:sp>
    </p:spTree>
    <p:extLst>
      <p:ext uri="{BB962C8B-B14F-4D97-AF65-F5344CB8AC3E}">
        <p14:creationId xmlns:p14="http://schemas.microsoft.com/office/powerpoint/2010/main" val="3237139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35BAF473-2665-42A7-89E3-C7BA7EB58D12}" type="slidenum">
              <a:rPr lang="es-ES" smtClean="0"/>
              <a:t>13</a:t>
            </a:fld>
            <a:endParaRPr lang="es-ES"/>
          </a:p>
        </p:txBody>
      </p:sp>
    </p:spTree>
    <p:extLst>
      <p:ext uri="{BB962C8B-B14F-4D97-AF65-F5344CB8AC3E}">
        <p14:creationId xmlns:p14="http://schemas.microsoft.com/office/powerpoint/2010/main" val="1613360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35BAF473-2665-42A7-89E3-C7BA7EB58D12}" type="slidenum">
              <a:rPr lang="es-ES" smtClean="0"/>
              <a:t>14</a:t>
            </a:fld>
            <a:endParaRPr lang="es-ES"/>
          </a:p>
        </p:txBody>
      </p:sp>
    </p:spTree>
    <p:extLst>
      <p:ext uri="{BB962C8B-B14F-4D97-AF65-F5344CB8AC3E}">
        <p14:creationId xmlns:p14="http://schemas.microsoft.com/office/powerpoint/2010/main" val="306764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35BAF473-2665-42A7-89E3-C7BA7EB58D12}" type="slidenum">
              <a:rPr lang="es-ES" smtClean="0"/>
              <a:t>15</a:t>
            </a:fld>
            <a:endParaRPr lang="es-ES"/>
          </a:p>
        </p:txBody>
      </p:sp>
    </p:spTree>
    <p:extLst>
      <p:ext uri="{BB962C8B-B14F-4D97-AF65-F5344CB8AC3E}">
        <p14:creationId xmlns:p14="http://schemas.microsoft.com/office/powerpoint/2010/main" val="3832488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35BAF473-2665-42A7-89E3-C7BA7EB58D12}" type="slidenum">
              <a:rPr lang="es-ES" smtClean="0"/>
              <a:t>2</a:t>
            </a:fld>
            <a:endParaRPr lang="es-ES"/>
          </a:p>
        </p:txBody>
      </p:sp>
    </p:spTree>
    <p:extLst>
      <p:ext uri="{BB962C8B-B14F-4D97-AF65-F5344CB8AC3E}">
        <p14:creationId xmlns:p14="http://schemas.microsoft.com/office/powerpoint/2010/main" val="534454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35BAF473-2665-42A7-89E3-C7BA7EB58D12}" type="slidenum">
              <a:rPr lang="es-ES" smtClean="0"/>
              <a:t>3</a:t>
            </a:fld>
            <a:endParaRPr lang="es-ES"/>
          </a:p>
        </p:txBody>
      </p:sp>
    </p:spTree>
    <p:extLst>
      <p:ext uri="{BB962C8B-B14F-4D97-AF65-F5344CB8AC3E}">
        <p14:creationId xmlns:p14="http://schemas.microsoft.com/office/powerpoint/2010/main" val="4066787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35BAF473-2665-42A7-89E3-C7BA7EB58D12}" type="slidenum">
              <a:rPr lang="es-ES" smtClean="0"/>
              <a:t>4</a:t>
            </a:fld>
            <a:endParaRPr lang="es-ES"/>
          </a:p>
        </p:txBody>
      </p:sp>
    </p:spTree>
    <p:extLst>
      <p:ext uri="{BB962C8B-B14F-4D97-AF65-F5344CB8AC3E}">
        <p14:creationId xmlns:p14="http://schemas.microsoft.com/office/powerpoint/2010/main" val="4133259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35BAF473-2665-42A7-89E3-C7BA7EB58D12}" type="slidenum">
              <a:rPr lang="es-ES" smtClean="0"/>
              <a:t>5</a:t>
            </a:fld>
            <a:endParaRPr lang="es-ES"/>
          </a:p>
        </p:txBody>
      </p:sp>
    </p:spTree>
    <p:extLst>
      <p:ext uri="{BB962C8B-B14F-4D97-AF65-F5344CB8AC3E}">
        <p14:creationId xmlns:p14="http://schemas.microsoft.com/office/powerpoint/2010/main" val="1475793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35BAF473-2665-42A7-89E3-C7BA7EB58D12}" type="slidenum">
              <a:rPr lang="es-ES" smtClean="0"/>
              <a:t>6</a:t>
            </a:fld>
            <a:endParaRPr lang="es-ES"/>
          </a:p>
        </p:txBody>
      </p:sp>
    </p:spTree>
    <p:extLst>
      <p:ext uri="{BB962C8B-B14F-4D97-AF65-F5344CB8AC3E}">
        <p14:creationId xmlns:p14="http://schemas.microsoft.com/office/powerpoint/2010/main" val="32340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35BAF473-2665-42A7-89E3-C7BA7EB58D12}" type="slidenum">
              <a:rPr lang="es-ES" smtClean="0"/>
              <a:t>7</a:t>
            </a:fld>
            <a:endParaRPr lang="es-ES"/>
          </a:p>
        </p:txBody>
      </p:sp>
    </p:spTree>
    <p:extLst>
      <p:ext uri="{BB962C8B-B14F-4D97-AF65-F5344CB8AC3E}">
        <p14:creationId xmlns:p14="http://schemas.microsoft.com/office/powerpoint/2010/main" val="3439169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35BAF473-2665-42A7-89E3-C7BA7EB58D12}" type="slidenum">
              <a:rPr lang="es-ES" smtClean="0"/>
              <a:t>8</a:t>
            </a:fld>
            <a:endParaRPr lang="es-ES"/>
          </a:p>
        </p:txBody>
      </p:sp>
    </p:spTree>
    <p:extLst>
      <p:ext uri="{BB962C8B-B14F-4D97-AF65-F5344CB8AC3E}">
        <p14:creationId xmlns:p14="http://schemas.microsoft.com/office/powerpoint/2010/main" val="4275781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35BAF473-2665-42A7-89E3-C7BA7EB58D12}" type="slidenum">
              <a:rPr lang="es-ES" smtClean="0"/>
              <a:t>9</a:t>
            </a:fld>
            <a:endParaRPr lang="es-ES"/>
          </a:p>
        </p:txBody>
      </p:sp>
    </p:spTree>
    <p:extLst>
      <p:ext uri="{BB962C8B-B14F-4D97-AF65-F5344CB8AC3E}">
        <p14:creationId xmlns:p14="http://schemas.microsoft.com/office/powerpoint/2010/main" val="2999022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A3215B1E-B289-4C56-BCC0-2AB8CF93E2A1}"/>
              </a:ext>
            </a:extLst>
          </p:cNvPr>
          <p:cNvSpPr/>
          <p:nvPr userDrawn="1"/>
        </p:nvSpPr>
        <p:spPr>
          <a:xfrm>
            <a:off x="861060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6C25C416-A3A2-4CF9-9532-2C0BFB51CFDF}"/>
              </a:ext>
            </a:extLst>
          </p:cNvPr>
          <p:cNvSpPr>
            <a:spLocks noGrp="1"/>
          </p:cNvSpPr>
          <p:nvPr>
            <p:ph type="ctrTitle"/>
          </p:nvPr>
        </p:nvSpPr>
        <p:spPr>
          <a:xfrm>
            <a:off x="838200" y="2465970"/>
            <a:ext cx="5739882" cy="2387600"/>
          </a:xfrm>
        </p:spPr>
        <p:txBody>
          <a:bodyPr rtlCol="0" anchor="b">
            <a:normAutofit/>
          </a:bodyPr>
          <a:lstStyle>
            <a:lvl1pPr algn="l">
              <a:defRPr sz="5400" b="1">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838200" y="5159827"/>
            <a:ext cx="5739882" cy="783773"/>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ganigrama">
    <p:bg>
      <p:bgPr>
        <a:solidFill>
          <a:schemeClr val="accent5"/>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626A5-4FF6-42BD-858A-AE4B2C23A6BC}"/>
              </a:ext>
            </a:extLst>
          </p:cNvPr>
          <p:cNvSpPr>
            <a:spLocks noGrp="1"/>
          </p:cNvSpPr>
          <p:nvPr>
            <p:ph type="title"/>
          </p:nvPr>
        </p:nvSpPr>
        <p:spPr>
          <a:xfrm>
            <a:off x="838200" y="695037"/>
            <a:ext cx="4573200" cy="1325563"/>
          </a:xfrm>
        </p:spPr>
        <p:txBody>
          <a:bodyPr rtlCol="0"/>
          <a:lstStyle>
            <a:lvl1pPr algn="l">
              <a:defRPr b="1">
                <a:solidFill>
                  <a:schemeClr val="accent4"/>
                </a:solidFill>
              </a:defRPr>
            </a:lvl1pPr>
          </a:lstStyle>
          <a:p>
            <a:pPr rtl="0"/>
            <a:r>
              <a:rPr lang="es-ES" noProof="0"/>
              <a:t>Haga clic para modificar el estilo de título del patrón</a:t>
            </a:r>
          </a:p>
        </p:txBody>
      </p:sp>
      <p:sp>
        <p:nvSpPr>
          <p:cNvPr id="9" name="Marcador de texto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5021635" y="2039382"/>
            <a:ext cx="2105186" cy="365125"/>
          </a:xfrm>
        </p:spPr>
        <p:txBody>
          <a:bodyPr rtlCol="0"/>
          <a:lstStyle>
            <a:lvl1pPr marL="0" indent="0" algn="ctr">
              <a:buFont typeface="Arial" panose="020B0604020202020204" pitchFamily="34" charset="0"/>
              <a:buNone/>
              <a:defRPr sz="1800" b="1">
                <a:solidFill>
                  <a:schemeClr val="accent1"/>
                </a:solidFill>
                <a:latin typeface="+mj-lt"/>
              </a:defRPr>
            </a:lvl1pPr>
          </a:lstStyle>
          <a:p>
            <a:pPr lvl="0" rtl="0"/>
            <a:r>
              <a:rPr lang="es-ES" noProof="0"/>
              <a:t>Nombre</a:t>
            </a:r>
          </a:p>
        </p:txBody>
      </p:sp>
      <p:sp>
        <p:nvSpPr>
          <p:cNvPr id="14" name="Marcador de texto 8">
            <a:extLst>
              <a:ext uri="{FF2B5EF4-FFF2-40B4-BE49-F238E27FC236}">
                <a16:creationId xmlns:a16="http://schemas.microsoft.com/office/drawing/2014/main" id="{16CC17AD-6E52-42E9-989B-FB086C64DFD1}"/>
              </a:ext>
            </a:extLst>
          </p:cNvPr>
          <p:cNvSpPr>
            <a:spLocks noGrp="1"/>
          </p:cNvSpPr>
          <p:nvPr>
            <p:ph type="body" sz="quarter" idx="46" hasCustomPrompt="1"/>
          </p:nvPr>
        </p:nvSpPr>
        <p:spPr>
          <a:xfrm>
            <a:off x="5021635" y="2408260"/>
            <a:ext cx="2105186" cy="365125"/>
          </a:xfrm>
        </p:spPr>
        <p:txBody>
          <a:bodyPr rtlCol="0">
            <a:normAutofit/>
          </a:bodyPr>
          <a:lstStyle>
            <a:lvl1pPr marL="0" indent="0" algn="ctr">
              <a:buFont typeface="Arial" panose="020B0604020202020204" pitchFamily="34" charset="0"/>
              <a:buNone/>
              <a:defRPr sz="1200">
                <a:solidFill>
                  <a:schemeClr val="accent4"/>
                </a:solidFill>
                <a:latin typeface="+mj-lt"/>
              </a:defRPr>
            </a:lvl1pPr>
          </a:lstStyle>
          <a:p>
            <a:pPr lvl="0" rtl="0"/>
            <a:r>
              <a:rPr lang="es-ES" noProof="0"/>
              <a:t>Título</a:t>
            </a:r>
          </a:p>
        </p:txBody>
      </p:sp>
      <p:sp>
        <p:nvSpPr>
          <p:cNvPr id="16" name="Marcador de texto 8">
            <a:extLst>
              <a:ext uri="{FF2B5EF4-FFF2-40B4-BE49-F238E27FC236}">
                <a16:creationId xmlns:a16="http://schemas.microsoft.com/office/drawing/2014/main" id="{D36B0D72-6C95-4E3A-A679-D94CB154306B}"/>
              </a:ext>
            </a:extLst>
          </p:cNvPr>
          <p:cNvSpPr>
            <a:spLocks noGrp="1"/>
          </p:cNvSpPr>
          <p:nvPr>
            <p:ph type="body" sz="quarter" idx="47" hasCustomPrompt="1"/>
          </p:nvPr>
        </p:nvSpPr>
        <p:spPr>
          <a:xfrm>
            <a:off x="5043407" y="4770420"/>
            <a:ext cx="2105186" cy="365125"/>
          </a:xfrm>
        </p:spPr>
        <p:txBody>
          <a:bodyPr rtlCol="0"/>
          <a:lstStyle>
            <a:lvl1pPr marL="0" indent="0" algn="ctr">
              <a:buFont typeface="Arial" panose="020B0604020202020204" pitchFamily="34" charset="0"/>
              <a:buNone/>
              <a:defRPr sz="1800" b="1">
                <a:solidFill>
                  <a:schemeClr val="accent1"/>
                </a:solidFill>
                <a:latin typeface="+mj-lt"/>
              </a:defRPr>
            </a:lvl1pPr>
          </a:lstStyle>
          <a:p>
            <a:pPr lvl="0" rtl="0"/>
            <a:r>
              <a:rPr lang="es-ES" noProof="0"/>
              <a:t>Nombre</a:t>
            </a:r>
          </a:p>
        </p:txBody>
      </p:sp>
      <p:sp>
        <p:nvSpPr>
          <p:cNvPr id="17" name="Marcador de texto 8">
            <a:extLst>
              <a:ext uri="{FF2B5EF4-FFF2-40B4-BE49-F238E27FC236}">
                <a16:creationId xmlns:a16="http://schemas.microsoft.com/office/drawing/2014/main" id="{7E6E1537-8CF9-4C86-8E25-29BFFDAFDDD2}"/>
              </a:ext>
            </a:extLst>
          </p:cNvPr>
          <p:cNvSpPr>
            <a:spLocks noGrp="1"/>
          </p:cNvSpPr>
          <p:nvPr>
            <p:ph type="body" sz="quarter" idx="48" hasCustomPrompt="1"/>
          </p:nvPr>
        </p:nvSpPr>
        <p:spPr>
          <a:xfrm>
            <a:off x="5043407" y="5139298"/>
            <a:ext cx="2105186" cy="365125"/>
          </a:xfrm>
        </p:spPr>
        <p:txBody>
          <a:bodyPr rtlCol="0">
            <a:normAutofit/>
          </a:bodyPr>
          <a:lstStyle>
            <a:lvl1pPr marL="0" indent="0" algn="ctr">
              <a:buFont typeface="Arial" panose="020B0604020202020204" pitchFamily="34" charset="0"/>
              <a:buNone/>
              <a:defRPr sz="1200">
                <a:solidFill>
                  <a:schemeClr val="accent4"/>
                </a:solidFill>
                <a:latin typeface="+mj-lt"/>
              </a:defRPr>
            </a:lvl1pPr>
          </a:lstStyle>
          <a:p>
            <a:pPr lvl="0" rtl="0"/>
            <a:r>
              <a:rPr lang="es-ES" noProof="0"/>
              <a:t>Título</a:t>
            </a:r>
          </a:p>
        </p:txBody>
      </p:sp>
      <p:sp>
        <p:nvSpPr>
          <p:cNvPr id="18" name="Marcador de texto 8">
            <a:extLst>
              <a:ext uri="{FF2B5EF4-FFF2-40B4-BE49-F238E27FC236}">
                <a16:creationId xmlns:a16="http://schemas.microsoft.com/office/drawing/2014/main" id="{755E9ED2-721A-416D-AFA6-B57E6B8D8C5D}"/>
              </a:ext>
            </a:extLst>
          </p:cNvPr>
          <p:cNvSpPr>
            <a:spLocks noGrp="1"/>
          </p:cNvSpPr>
          <p:nvPr>
            <p:ph type="body" sz="quarter" idx="49" hasCustomPrompt="1"/>
          </p:nvPr>
        </p:nvSpPr>
        <p:spPr>
          <a:xfrm>
            <a:off x="2757407" y="4758255"/>
            <a:ext cx="2105186" cy="365125"/>
          </a:xfrm>
        </p:spPr>
        <p:txBody>
          <a:bodyPr rtlCol="0"/>
          <a:lstStyle>
            <a:lvl1pPr marL="0" indent="0" algn="ctr">
              <a:buFont typeface="Arial" panose="020B0604020202020204" pitchFamily="34" charset="0"/>
              <a:buNone/>
              <a:defRPr sz="1800" b="1">
                <a:solidFill>
                  <a:schemeClr val="accent1"/>
                </a:solidFill>
                <a:latin typeface="+mj-lt"/>
              </a:defRPr>
            </a:lvl1pPr>
          </a:lstStyle>
          <a:p>
            <a:pPr lvl="0" rtl="0"/>
            <a:r>
              <a:rPr lang="es-ES" noProof="0"/>
              <a:t>Nombre</a:t>
            </a:r>
          </a:p>
        </p:txBody>
      </p:sp>
      <p:sp>
        <p:nvSpPr>
          <p:cNvPr id="19" name="Marcador de texto 8">
            <a:extLst>
              <a:ext uri="{FF2B5EF4-FFF2-40B4-BE49-F238E27FC236}">
                <a16:creationId xmlns:a16="http://schemas.microsoft.com/office/drawing/2014/main" id="{0DE1C87C-07E3-42FC-9B43-81D789BF794B}"/>
              </a:ext>
            </a:extLst>
          </p:cNvPr>
          <p:cNvSpPr>
            <a:spLocks noGrp="1"/>
          </p:cNvSpPr>
          <p:nvPr>
            <p:ph type="body" sz="quarter" idx="50" hasCustomPrompt="1"/>
          </p:nvPr>
        </p:nvSpPr>
        <p:spPr>
          <a:xfrm>
            <a:off x="2757407" y="5127133"/>
            <a:ext cx="2105186" cy="365125"/>
          </a:xfrm>
        </p:spPr>
        <p:txBody>
          <a:bodyPr rtlCol="0">
            <a:normAutofit/>
          </a:bodyPr>
          <a:lstStyle>
            <a:lvl1pPr marL="0" indent="0" algn="ctr">
              <a:buFont typeface="Arial" panose="020B0604020202020204" pitchFamily="34" charset="0"/>
              <a:buNone/>
              <a:defRPr sz="1200">
                <a:solidFill>
                  <a:schemeClr val="accent4"/>
                </a:solidFill>
                <a:latin typeface="+mj-lt"/>
              </a:defRPr>
            </a:lvl1pPr>
          </a:lstStyle>
          <a:p>
            <a:pPr lvl="0" rtl="0"/>
            <a:r>
              <a:rPr lang="es-ES" noProof="0"/>
              <a:t>Título</a:t>
            </a:r>
          </a:p>
        </p:txBody>
      </p:sp>
      <p:sp>
        <p:nvSpPr>
          <p:cNvPr id="20" name="Marcador de texto 8">
            <a:extLst>
              <a:ext uri="{FF2B5EF4-FFF2-40B4-BE49-F238E27FC236}">
                <a16:creationId xmlns:a16="http://schemas.microsoft.com/office/drawing/2014/main" id="{8556C5D2-9D30-44C4-95EA-DA672356995D}"/>
              </a:ext>
            </a:extLst>
          </p:cNvPr>
          <p:cNvSpPr>
            <a:spLocks noGrp="1"/>
          </p:cNvSpPr>
          <p:nvPr>
            <p:ph type="body" sz="quarter" idx="51" hasCustomPrompt="1"/>
          </p:nvPr>
        </p:nvSpPr>
        <p:spPr>
          <a:xfrm>
            <a:off x="471407" y="4770420"/>
            <a:ext cx="2105186" cy="365125"/>
          </a:xfrm>
        </p:spPr>
        <p:txBody>
          <a:bodyPr rtlCol="0"/>
          <a:lstStyle>
            <a:lvl1pPr marL="0" indent="0" algn="ctr">
              <a:buFont typeface="Arial" panose="020B0604020202020204" pitchFamily="34" charset="0"/>
              <a:buNone/>
              <a:defRPr sz="1800" b="1">
                <a:solidFill>
                  <a:schemeClr val="accent1"/>
                </a:solidFill>
                <a:latin typeface="+mj-lt"/>
              </a:defRPr>
            </a:lvl1pPr>
          </a:lstStyle>
          <a:p>
            <a:pPr lvl="0" rtl="0"/>
            <a:r>
              <a:rPr lang="es-ES" noProof="0"/>
              <a:t>Nombre</a:t>
            </a:r>
          </a:p>
        </p:txBody>
      </p:sp>
      <p:sp>
        <p:nvSpPr>
          <p:cNvPr id="25" name="Marcador de texto 8">
            <a:extLst>
              <a:ext uri="{FF2B5EF4-FFF2-40B4-BE49-F238E27FC236}">
                <a16:creationId xmlns:a16="http://schemas.microsoft.com/office/drawing/2014/main" id="{BB8DD76A-44FE-4266-9CE3-FC74ACF61470}"/>
              </a:ext>
            </a:extLst>
          </p:cNvPr>
          <p:cNvSpPr>
            <a:spLocks noGrp="1"/>
          </p:cNvSpPr>
          <p:nvPr>
            <p:ph type="body" sz="quarter" idx="52" hasCustomPrompt="1"/>
          </p:nvPr>
        </p:nvSpPr>
        <p:spPr>
          <a:xfrm>
            <a:off x="471407" y="5139298"/>
            <a:ext cx="2105186" cy="365125"/>
          </a:xfrm>
        </p:spPr>
        <p:txBody>
          <a:bodyPr rtlCol="0">
            <a:normAutofit/>
          </a:bodyPr>
          <a:lstStyle>
            <a:lvl1pPr marL="0" indent="0" algn="ctr">
              <a:buFont typeface="Arial" panose="020B0604020202020204" pitchFamily="34" charset="0"/>
              <a:buNone/>
              <a:defRPr sz="1200">
                <a:solidFill>
                  <a:schemeClr val="accent4"/>
                </a:solidFill>
                <a:latin typeface="+mj-lt"/>
              </a:defRPr>
            </a:lvl1pPr>
          </a:lstStyle>
          <a:p>
            <a:pPr lvl="0" rtl="0"/>
            <a:r>
              <a:rPr lang="es-ES" noProof="0"/>
              <a:t>Título</a:t>
            </a:r>
          </a:p>
        </p:txBody>
      </p:sp>
      <p:sp>
        <p:nvSpPr>
          <p:cNvPr id="26" name="Marcador de texto 8">
            <a:extLst>
              <a:ext uri="{FF2B5EF4-FFF2-40B4-BE49-F238E27FC236}">
                <a16:creationId xmlns:a16="http://schemas.microsoft.com/office/drawing/2014/main" id="{BB7FB830-D9B0-43D8-B279-D8A3831911C7}"/>
              </a:ext>
            </a:extLst>
          </p:cNvPr>
          <p:cNvSpPr>
            <a:spLocks noGrp="1"/>
          </p:cNvSpPr>
          <p:nvPr>
            <p:ph type="body" sz="quarter" idx="53" hasCustomPrompt="1"/>
          </p:nvPr>
        </p:nvSpPr>
        <p:spPr>
          <a:xfrm>
            <a:off x="9615407" y="4758255"/>
            <a:ext cx="2105186" cy="365125"/>
          </a:xfrm>
        </p:spPr>
        <p:txBody>
          <a:bodyPr rtlCol="0"/>
          <a:lstStyle>
            <a:lvl1pPr marL="0" indent="0" algn="ctr">
              <a:buFont typeface="Arial" panose="020B0604020202020204" pitchFamily="34" charset="0"/>
              <a:buNone/>
              <a:defRPr sz="1800" b="1">
                <a:solidFill>
                  <a:schemeClr val="accent1"/>
                </a:solidFill>
                <a:latin typeface="+mj-lt"/>
              </a:defRPr>
            </a:lvl1pPr>
          </a:lstStyle>
          <a:p>
            <a:pPr lvl="0" rtl="0"/>
            <a:r>
              <a:rPr lang="es-ES" noProof="0"/>
              <a:t>Nombre</a:t>
            </a:r>
          </a:p>
        </p:txBody>
      </p:sp>
      <p:sp>
        <p:nvSpPr>
          <p:cNvPr id="27" name="Marcador de texto 8">
            <a:extLst>
              <a:ext uri="{FF2B5EF4-FFF2-40B4-BE49-F238E27FC236}">
                <a16:creationId xmlns:a16="http://schemas.microsoft.com/office/drawing/2014/main" id="{DA699CE9-2DCD-4D59-B359-D7D3511A2158}"/>
              </a:ext>
            </a:extLst>
          </p:cNvPr>
          <p:cNvSpPr>
            <a:spLocks noGrp="1"/>
          </p:cNvSpPr>
          <p:nvPr>
            <p:ph type="body" sz="quarter" idx="54" hasCustomPrompt="1"/>
          </p:nvPr>
        </p:nvSpPr>
        <p:spPr>
          <a:xfrm>
            <a:off x="9615407" y="5127133"/>
            <a:ext cx="2105186" cy="365125"/>
          </a:xfrm>
        </p:spPr>
        <p:txBody>
          <a:bodyPr rtlCol="0">
            <a:normAutofit/>
          </a:bodyPr>
          <a:lstStyle>
            <a:lvl1pPr marL="0" indent="0" algn="ctr">
              <a:buFont typeface="Arial" panose="020B0604020202020204" pitchFamily="34" charset="0"/>
              <a:buNone/>
              <a:defRPr sz="1200">
                <a:solidFill>
                  <a:schemeClr val="accent4"/>
                </a:solidFill>
                <a:latin typeface="+mj-lt"/>
              </a:defRPr>
            </a:lvl1pPr>
          </a:lstStyle>
          <a:p>
            <a:pPr lvl="0" rtl="0"/>
            <a:r>
              <a:rPr lang="es-ES" noProof="0"/>
              <a:t>Título</a:t>
            </a:r>
          </a:p>
        </p:txBody>
      </p:sp>
      <p:sp>
        <p:nvSpPr>
          <p:cNvPr id="28" name="Marcador de texto 8">
            <a:extLst>
              <a:ext uri="{FF2B5EF4-FFF2-40B4-BE49-F238E27FC236}">
                <a16:creationId xmlns:a16="http://schemas.microsoft.com/office/drawing/2014/main" id="{5B0C1AF9-7ECA-4F02-B71D-97228D05B031}"/>
              </a:ext>
            </a:extLst>
          </p:cNvPr>
          <p:cNvSpPr>
            <a:spLocks noGrp="1"/>
          </p:cNvSpPr>
          <p:nvPr>
            <p:ph type="body" sz="quarter" idx="55" hasCustomPrompt="1"/>
          </p:nvPr>
        </p:nvSpPr>
        <p:spPr>
          <a:xfrm>
            <a:off x="7329407" y="4770420"/>
            <a:ext cx="2105186" cy="365125"/>
          </a:xfrm>
        </p:spPr>
        <p:txBody>
          <a:bodyPr rtlCol="0"/>
          <a:lstStyle>
            <a:lvl1pPr marL="0" indent="0" algn="ctr">
              <a:buFont typeface="Arial" panose="020B0604020202020204" pitchFamily="34" charset="0"/>
              <a:buNone/>
              <a:defRPr sz="1800" b="1">
                <a:solidFill>
                  <a:schemeClr val="accent1"/>
                </a:solidFill>
                <a:latin typeface="+mj-lt"/>
              </a:defRPr>
            </a:lvl1pPr>
          </a:lstStyle>
          <a:p>
            <a:pPr lvl="0" rtl="0"/>
            <a:r>
              <a:rPr lang="es-ES" noProof="0"/>
              <a:t>Nombre</a:t>
            </a:r>
          </a:p>
        </p:txBody>
      </p:sp>
      <p:sp>
        <p:nvSpPr>
          <p:cNvPr id="29" name="Marcador de texto 8">
            <a:extLst>
              <a:ext uri="{FF2B5EF4-FFF2-40B4-BE49-F238E27FC236}">
                <a16:creationId xmlns:a16="http://schemas.microsoft.com/office/drawing/2014/main" id="{FE515F87-B08B-4273-9427-B4477D68E33E}"/>
              </a:ext>
            </a:extLst>
          </p:cNvPr>
          <p:cNvSpPr>
            <a:spLocks noGrp="1"/>
          </p:cNvSpPr>
          <p:nvPr>
            <p:ph type="body" sz="quarter" idx="56" hasCustomPrompt="1"/>
          </p:nvPr>
        </p:nvSpPr>
        <p:spPr>
          <a:xfrm>
            <a:off x="7329407" y="5139298"/>
            <a:ext cx="2105186" cy="365125"/>
          </a:xfrm>
        </p:spPr>
        <p:txBody>
          <a:bodyPr rtlCol="0">
            <a:normAutofit/>
          </a:bodyPr>
          <a:lstStyle>
            <a:lvl1pPr marL="0" indent="0" algn="ctr">
              <a:buFont typeface="Arial" panose="020B0604020202020204" pitchFamily="34" charset="0"/>
              <a:buNone/>
              <a:defRPr sz="1200">
                <a:solidFill>
                  <a:schemeClr val="accent4"/>
                </a:solidFill>
                <a:latin typeface="+mj-lt"/>
              </a:defRPr>
            </a:lvl1pPr>
          </a:lstStyle>
          <a:p>
            <a:pPr lvl="0" rtl="0"/>
            <a:r>
              <a:rPr lang="es-ES" noProof="0"/>
              <a:t>Título</a:t>
            </a:r>
          </a:p>
        </p:txBody>
      </p:sp>
      <p:cxnSp>
        <p:nvCxnSpPr>
          <p:cNvPr id="5" name="Conector recto 4">
            <a:extLst>
              <a:ext uri="{FF2B5EF4-FFF2-40B4-BE49-F238E27FC236}">
                <a16:creationId xmlns:a16="http://schemas.microsoft.com/office/drawing/2014/main" id="{02353FBD-19BF-45E4-A6F5-4217CDAAA52E}"/>
              </a:ext>
            </a:extLst>
          </p:cNvPr>
          <p:cNvCxnSpPr/>
          <p:nvPr userDrawn="1"/>
        </p:nvCxnSpPr>
        <p:spPr>
          <a:xfrm>
            <a:off x="1513114" y="3875317"/>
            <a:ext cx="9111343" cy="0"/>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sp>
        <p:nvSpPr>
          <p:cNvPr id="41" name="Marcador de fecha 4">
            <a:extLst>
              <a:ext uri="{FF2B5EF4-FFF2-40B4-BE49-F238E27FC236}">
                <a16:creationId xmlns:a16="http://schemas.microsoft.com/office/drawing/2014/main" id="{BA4BCF05-CDFF-42C0-A406-D762B747C799}"/>
              </a:ext>
            </a:extLst>
          </p:cNvPr>
          <p:cNvSpPr>
            <a:spLocks noGrp="1"/>
          </p:cNvSpPr>
          <p:nvPr>
            <p:ph type="dt" sz="half" idx="10"/>
          </p:nvPr>
        </p:nvSpPr>
        <p:spPr>
          <a:xfrm>
            <a:off x="838200" y="6356350"/>
            <a:ext cx="2743200" cy="365125"/>
          </a:xfrm>
        </p:spPr>
        <p:txBody>
          <a:bodyPr rtlCol="0"/>
          <a:lstStyle>
            <a:lvl1pPr>
              <a:defRPr sz="900">
                <a:solidFill>
                  <a:schemeClr val="accent5">
                    <a:lumMod val="75000"/>
                  </a:schemeClr>
                </a:solidFill>
              </a:defRPr>
            </a:lvl1pPr>
          </a:lstStyle>
          <a:p>
            <a:pPr rtl="0"/>
            <a:r>
              <a:rPr lang="es-ES" noProof="0"/>
              <a:t>29/7/20XX</a:t>
            </a:r>
          </a:p>
        </p:txBody>
      </p:sp>
      <p:sp>
        <p:nvSpPr>
          <p:cNvPr id="42" name="Marcador de pie de página 5">
            <a:extLst>
              <a:ext uri="{FF2B5EF4-FFF2-40B4-BE49-F238E27FC236}">
                <a16:creationId xmlns:a16="http://schemas.microsoft.com/office/drawing/2014/main" id="{FE043986-6365-4919-A13C-B1086DCFF1BD}"/>
              </a:ext>
            </a:extLst>
          </p:cNvPr>
          <p:cNvSpPr>
            <a:spLocks noGrp="1"/>
          </p:cNvSpPr>
          <p:nvPr>
            <p:ph type="ftr" sz="quarter" idx="11"/>
          </p:nvPr>
        </p:nvSpPr>
        <p:spPr>
          <a:xfrm>
            <a:off x="4038600" y="6356350"/>
            <a:ext cx="4114800" cy="365125"/>
          </a:xfrm>
        </p:spPr>
        <p:txBody>
          <a:bodyPr rtlCol="0"/>
          <a:lstStyle>
            <a:lvl1pPr>
              <a:defRPr sz="900">
                <a:solidFill>
                  <a:schemeClr val="accent5">
                    <a:lumMod val="75000"/>
                  </a:schemeClr>
                </a:solidFill>
              </a:defRPr>
            </a:lvl1pPr>
          </a:lstStyle>
          <a:p>
            <a:pPr rtl="0"/>
            <a:r>
              <a:rPr lang="es-ES" noProof="0"/>
              <a:t>Orientación de empleados</a:t>
            </a:r>
          </a:p>
        </p:txBody>
      </p:sp>
      <p:sp>
        <p:nvSpPr>
          <p:cNvPr id="43" name="Marcador de número de diapositiva 6">
            <a:extLst>
              <a:ext uri="{FF2B5EF4-FFF2-40B4-BE49-F238E27FC236}">
                <a16:creationId xmlns:a16="http://schemas.microsoft.com/office/drawing/2014/main" id="{4FD22B22-DA9C-4B3F-A67F-D07291278BE6}"/>
              </a:ext>
            </a:extLst>
          </p:cNvPr>
          <p:cNvSpPr>
            <a:spLocks noGrp="1"/>
          </p:cNvSpPr>
          <p:nvPr>
            <p:ph type="sldNum" sz="quarter" idx="12"/>
          </p:nvPr>
        </p:nvSpPr>
        <p:spPr>
          <a:xfrm>
            <a:off x="8610600" y="6356350"/>
            <a:ext cx="2743200" cy="365125"/>
          </a:xfrm>
        </p:spPr>
        <p:txBody>
          <a:bodyPr rtlCol="0"/>
          <a:lstStyle>
            <a:lvl1pPr>
              <a:defRPr sz="900">
                <a:solidFill>
                  <a:schemeClr val="accent5">
                    <a:lumMod val="75000"/>
                  </a:schemeClr>
                </a:solidFill>
              </a:defRPr>
            </a:lvl1pPr>
          </a:lstStyle>
          <a:p>
            <a:pPr rtl="0"/>
            <a:fld id="{B5CEABB6-07DC-46E8-9B57-56EC44A396E5}" type="slidenum">
              <a:rPr lang="es-ES" noProof="0" smtClean="0"/>
              <a:pPr rtl="0"/>
              <a:t>‹Nº›</a:t>
            </a:fld>
            <a:endParaRPr lang="es-ES" noProof="0"/>
          </a:p>
        </p:txBody>
      </p:sp>
      <p:cxnSp>
        <p:nvCxnSpPr>
          <p:cNvPr id="47" name="Conector recto 46">
            <a:extLst>
              <a:ext uri="{FF2B5EF4-FFF2-40B4-BE49-F238E27FC236}">
                <a16:creationId xmlns:a16="http://schemas.microsoft.com/office/drawing/2014/main" id="{AFAB3CE1-D027-49AE-8023-7D6E330C7E2D}"/>
              </a:ext>
            </a:extLst>
          </p:cNvPr>
          <p:cNvCxnSpPr>
            <a:cxnSpLocks/>
          </p:cNvCxnSpPr>
          <p:nvPr userDrawn="1"/>
        </p:nvCxnSpPr>
        <p:spPr>
          <a:xfrm flipV="1">
            <a:off x="6096000" y="2852057"/>
            <a:ext cx="0" cy="164374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id="{6B59BE6F-06DF-4031-A366-9BF6A53377C4}"/>
              </a:ext>
            </a:extLst>
          </p:cNvPr>
          <p:cNvCxnSpPr>
            <a:cxnSpLocks/>
          </p:cNvCxnSpPr>
          <p:nvPr userDrawn="1"/>
        </p:nvCxnSpPr>
        <p:spPr>
          <a:xfrm flipV="1">
            <a:off x="10611592"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588442AB-AF81-4C81-B0CE-584EE410EB92}"/>
              </a:ext>
            </a:extLst>
          </p:cNvPr>
          <p:cNvCxnSpPr>
            <a:cxnSpLocks/>
          </p:cNvCxnSpPr>
          <p:nvPr userDrawn="1"/>
        </p:nvCxnSpPr>
        <p:spPr>
          <a:xfrm flipV="1">
            <a:off x="1513114"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 name="Conector recto 55">
            <a:extLst>
              <a:ext uri="{FF2B5EF4-FFF2-40B4-BE49-F238E27FC236}">
                <a16:creationId xmlns:a16="http://schemas.microsoft.com/office/drawing/2014/main" id="{35F27884-729D-4CA6-A08A-92EBC733CCB5}"/>
              </a:ext>
            </a:extLst>
          </p:cNvPr>
          <p:cNvCxnSpPr>
            <a:cxnSpLocks/>
          </p:cNvCxnSpPr>
          <p:nvPr userDrawn="1"/>
        </p:nvCxnSpPr>
        <p:spPr>
          <a:xfrm flipV="1">
            <a:off x="3815938"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 name="Conector recto 57">
            <a:extLst>
              <a:ext uri="{FF2B5EF4-FFF2-40B4-BE49-F238E27FC236}">
                <a16:creationId xmlns:a16="http://schemas.microsoft.com/office/drawing/2014/main" id="{A1F7E5A1-BEA5-447F-BED5-E18F7A1D9A37}"/>
              </a:ext>
            </a:extLst>
          </p:cNvPr>
          <p:cNvCxnSpPr>
            <a:cxnSpLocks/>
          </p:cNvCxnSpPr>
          <p:nvPr userDrawn="1"/>
        </p:nvCxnSpPr>
        <p:spPr>
          <a:xfrm flipV="1">
            <a:off x="8381011"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08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contenido a la derecha">
    <p:bg>
      <p:bgPr>
        <a:solidFill>
          <a:schemeClr val="accent4"/>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p:nvPr>
        </p:nvSpPr>
        <p:spPr>
          <a:xfrm>
            <a:off x="5669280" y="2376805"/>
            <a:ext cx="5013960" cy="1325563"/>
          </a:xfrm>
        </p:spPr>
        <p:txBody>
          <a:bodyPr rtlCol="0" anchor="b"/>
          <a:lstStyle>
            <a:lvl1pPr>
              <a:defRPr b="1">
                <a:solidFill>
                  <a:schemeClr val="bg1"/>
                </a:solidFill>
              </a:defRPr>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BF8F5A6A-E29E-401A-801A-8FD9CAABA7A5}"/>
              </a:ext>
            </a:extLst>
          </p:cNvPr>
          <p:cNvSpPr>
            <a:spLocks noGrp="1"/>
          </p:cNvSpPr>
          <p:nvPr>
            <p:ph idx="1"/>
          </p:nvPr>
        </p:nvSpPr>
        <p:spPr>
          <a:xfrm>
            <a:off x="5669280" y="4150042"/>
            <a:ext cx="5013960" cy="1961198"/>
          </a:xfrm>
        </p:spPr>
        <p:txBody>
          <a:bodyPr rtlCol="0">
            <a:normAutofit/>
          </a:bodyPr>
          <a:lstStyle>
            <a:lvl1pPr marL="0" indent="0">
              <a:lnSpc>
                <a:spcPct val="100000"/>
              </a:lnSpc>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9" name="Rectángulo 8">
            <a:extLst>
              <a:ext uri="{FF2B5EF4-FFF2-40B4-BE49-F238E27FC236}">
                <a16:creationId xmlns:a16="http://schemas.microsoft.com/office/drawing/2014/main" id="{29197FF6-6321-41EE-A0C4-DEC0761A3C01}"/>
              </a:ext>
            </a:extLst>
          </p:cNvPr>
          <p:cNvSpPr/>
          <p:nvPr userDrawn="1"/>
        </p:nvSpPr>
        <p:spPr>
          <a:xfrm>
            <a:off x="0" y="0"/>
            <a:ext cx="417576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E545EFDD-D97D-44D9-8A6D-0FACEE0964B3}"/>
              </a:ext>
            </a:extLst>
          </p:cNvPr>
          <p:cNvSpPr/>
          <p:nvPr userDrawn="1"/>
        </p:nvSpPr>
        <p:spPr>
          <a:xfrm flipV="1">
            <a:off x="371856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Marcador de fecha 4">
            <a:extLst>
              <a:ext uri="{FF2B5EF4-FFF2-40B4-BE49-F238E27FC236}">
                <a16:creationId xmlns:a16="http://schemas.microsoft.com/office/drawing/2014/main" id="{9ECA7294-D791-453A-AEDA-C7BC2C83BACB}"/>
              </a:ext>
            </a:extLst>
          </p:cNvPr>
          <p:cNvSpPr>
            <a:spLocks noGrp="1"/>
          </p:cNvSpPr>
          <p:nvPr>
            <p:ph type="dt" sz="half" idx="10"/>
          </p:nvPr>
        </p:nvSpPr>
        <p:spPr>
          <a:xfrm>
            <a:off x="838200" y="6356350"/>
            <a:ext cx="2743200" cy="365125"/>
          </a:xfrm>
        </p:spPr>
        <p:txBody>
          <a:bodyPr rtlCol="0"/>
          <a:lstStyle>
            <a:lvl1pPr>
              <a:defRPr sz="900">
                <a:solidFill>
                  <a:schemeClr val="accent3">
                    <a:lumMod val="75000"/>
                  </a:schemeClr>
                </a:solidFill>
              </a:defRPr>
            </a:lvl1pPr>
          </a:lstStyle>
          <a:p>
            <a:pPr rtl="0"/>
            <a:r>
              <a:rPr lang="es-ES" noProof="0"/>
              <a:t>29/7/20XX</a:t>
            </a:r>
          </a:p>
        </p:txBody>
      </p:sp>
      <p:sp>
        <p:nvSpPr>
          <p:cNvPr id="8" name="Marcador de pie de página 5">
            <a:extLst>
              <a:ext uri="{FF2B5EF4-FFF2-40B4-BE49-F238E27FC236}">
                <a16:creationId xmlns:a16="http://schemas.microsoft.com/office/drawing/2014/main" id="{E3F008A3-FE03-4B55-99DE-C66C7215F529}"/>
              </a:ext>
            </a:extLst>
          </p:cNvPr>
          <p:cNvSpPr>
            <a:spLocks noGrp="1"/>
          </p:cNvSpPr>
          <p:nvPr>
            <p:ph type="ftr" sz="quarter" idx="11"/>
          </p:nvPr>
        </p:nvSpPr>
        <p:spPr>
          <a:xfrm>
            <a:off x="4038600" y="6356350"/>
            <a:ext cx="4114800" cy="365125"/>
          </a:xfrm>
        </p:spPr>
        <p:txBody>
          <a:bodyPr rtlCol="0"/>
          <a:lstStyle>
            <a:lvl1pPr>
              <a:defRPr sz="900">
                <a:solidFill>
                  <a:schemeClr val="accent4">
                    <a:lumMod val="40000"/>
                    <a:lumOff val="60000"/>
                  </a:schemeClr>
                </a:solidFill>
              </a:defRPr>
            </a:lvl1pPr>
          </a:lstStyle>
          <a:p>
            <a:pPr rtl="0"/>
            <a:r>
              <a:rPr lang="es-ES" noProof="0"/>
              <a:t>Orientación de empleados</a:t>
            </a:r>
          </a:p>
        </p:txBody>
      </p:sp>
      <p:sp>
        <p:nvSpPr>
          <p:cNvPr id="10" name="Marcador de número de diapositiva 6">
            <a:extLst>
              <a:ext uri="{FF2B5EF4-FFF2-40B4-BE49-F238E27FC236}">
                <a16:creationId xmlns:a16="http://schemas.microsoft.com/office/drawing/2014/main" id="{561AA2A7-90C9-48FA-A998-4CB16275ABA5}"/>
              </a:ext>
            </a:extLst>
          </p:cNvPr>
          <p:cNvSpPr>
            <a:spLocks noGrp="1"/>
          </p:cNvSpPr>
          <p:nvPr>
            <p:ph type="sldNum" sz="quarter" idx="12"/>
          </p:nvPr>
        </p:nvSpPr>
        <p:spPr>
          <a:xfrm>
            <a:off x="8610600" y="6356350"/>
            <a:ext cx="2743200" cy="365125"/>
          </a:xfrm>
        </p:spPr>
        <p:txBody>
          <a:bodyPr rtlCol="0"/>
          <a:lstStyle>
            <a:lvl1pPr>
              <a:defRPr sz="900">
                <a:solidFill>
                  <a:schemeClr val="accent4">
                    <a:lumMod val="40000"/>
                    <a:lumOff val="60000"/>
                  </a:schemeClr>
                </a:solidFill>
              </a:defRPr>
            </a:lvl1pPr>
          </a:lstStyle>
          <a:p>
            <a:pPr rtl="0"/>
            <a:fld id="{B5CEABB6-07DC-46E8-9B57-56EC44A396E5}" type="slidenum">
              <a:rPr lang="es-ES" noProof="0" smtClean="0"/>
              <a:pPr rtl="0"/>
              <a:t>‹Nº›</a:t>
            </a:fld>
            <a:endParaRPr lang="es-ES" noProof="0"/>
          </a:p>
        </p:txBody>
      </p:sp>
    </p:spTree>
    <p:extLst>
      <p:ext uri="{BB962C8B-B14F-4D97-AF65-F5344CB8AC3E}">
        <p14:creationId xmlns:p14="http://schemas.microsoft.com/office/powerpoint/2010/main" val="4030503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cierre">
    <p:bg>
      <p:bgPr>
        <a:solidFill>
          <a:schemeClr val="accent1"/>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A3215B1E-B289-4C56-BCC0-2AB8CF93E2A1}"/>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838200" y="2313571"/>
            <a:ext cx="4419600" cy="1659716"/>
          </a:xfrm>
        </p:spPr>
        <p:txBody>
          <a:bodyPr rtlCol="0" anchor="ctr">
            <a:normAutofit/>
          </a:bodyPr>
          <a:lstStyle>
            <a:lvl1pPr algn="ctr">
              <a:defRPr sz="5400" b="1">
                <a:solidFill>
                  <a:schemeClr val="accent4"/>
                </a:solidFill>
              </a:defRPr>
            </a:lvl1pPr>
          </a:lstStyle>
          <a:p>
            <a:pPr rtl="0"/>
            <a:r>
              <a:rPr lang="es-ES" noProof="0"/>
              <a:t>Haga clic para editar</a:t>
            </a:r>
          </a:p>
        </p:txBody>
      </p:sp>
      <p:sp>
        <p:nvSpPr>
          <p:cNvPr id="3" name="Subtítulo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7772402" y="2348318"/>
            <a:ext cx="2743200" cy="1659715"/>
          </a:xfrm>
        </p:spPr>
        <p:txBody>
          <a:bodyPr rtlCol="0"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4" name="Marcador de fecha 3">
            <a:extLst>
              <a:ext uri="{FF2B5EF4-FFF2-40B4-BE49-F238E27FC236}">
                <a16:creationId xmlns:a16="http://schemas.microsoft.com/office/drawing/2014/main" id="{74D64503-659B-472D-ABF8-01D077EB0D83}"/>
              </a:ext>
            </a:extLst>
          </p:cNvPr>
          <p:cNvSpPr>
            <a:spLocks noGrp="1"/>
          </p:cNvSpPr>
          <p:nvPr>
            <p:ph type="dt" sz="half" idx="10"/>
          </p:nvPr>
        </p:nvSpPr>
        <p:spPr>
          <a:xfrm>
            <a:off x="838200" y="6356350"/>
            <a:ext cx="1632857" cy="365125"/>
          </a:xfrm>
        </p:spPr>
        <p:txBody>
          <a:bodyPr rtlCol="0"/>
          <a:lstStyle>
            <a:lvl1pPr>
              <a:defRPr sz="900">
                <a:solidFill>
                  <a:schemeClr val="accent5">
                    <a:lumMod val="75000"/>
                  </a:schemeClr>
                </a:solidFill>
              </a:defRPr>
            </a:lvl1pPr>
          </a:lstStyle>
          <a:p>
            <a:pPr rtl="0"/>
            <a:r>
              <a:rPr lang="es-ES" noProof="0"/>
              <a:t>29/7/20XX</a:t>
            </a:r>
          </a:p>
        </p:txBody>
      </p:sp>
      <p:sp>
        <p:nvSpPr>
          <p:cNvPr id="5" name="Marcador de pie de página 4">
            <a:extLst>
              <a:ext uri="{FF2B5EF4-FFF2-40B4-BE49-F238E27FC236}">
                <a16:creationId xmlns:a16="http://schemas.microsoft.com/office/drawing/2014/main" id="{FE209C12-0CED-4CD5-B463-885A793CC25E}"/>
              </a:ext>
            </a:extLst>
          </p:cNvPr>
          <p:cNvSpPr>
            <a:spLocks noGrp="1"/>
          </p:cNvSpPr>
          <p:nvPr>
            <p:ph type="ftr" sz="quarter" idx="11"/>
          </p:nvPr>
        </p:nvSpPr>
        <p:spPr>
          <a:xfrm>
            <a:off x="2743200" y="6356350"/>
            <a:ext cx="2514600" cy="365125"/>
          </a:xfrm>
        </p:spPr>
        <p:txBody>
          <a:bodyPr rtlCol="0"/>
          <a:lstStyle>
            <a:lvl1pPr algn="r">
              <a:defRPr sz="900">
                <a:solidFill>
                  <a:schemeClr val="accent5">
                    <a:lumMod val="75000"/>
                  </a:schemeClr>
                </a:solidFill>
              </a:defRPr>
            </a:lvl1pPr>
          </a:lstStyle>
          <a:p>
            <a:pPr rtl="0"/>
            <a:r>
              <a:rPr lang="es-ES" noProof="0"/>
              <a:t>Orientación de empleados</a:t>
            </a:r>
          </a:p>
        </p:txBody>
      </p:sp>
      <p:sp>
        <p:nvSpPr>
          <p:cNvPr id="6" name="Marcador de número de diapositiva 5">
            <a:extLst>
              <a:ext uri="{FF2B5EF4-FFF2-40B4-BE49-F238E27FC236}">
                <a16:creationId xmlns:a16="http://schemas.microsoft.com/office/drawing/2014/main" id="{1A8F03DA-3AA9-44AC-8E2B-D53B8EBEA402}"/>
              </a:ext>
            </a:extLst>
          </p:cNvPr>
          <p:cNvSpPr>
            <a:spLocks noGrp="1"/>
          </p:cNvSpPr>
          <p:nvPr>
            <p:ph type="sldNum" sz="quarter" idx="12"/>
          </p:nvPr>
        </p:nvSpPr>
        <p:spPr/>
        <p:txBody>
          <a:bodyPr rtlCol="0"/>
          <a:lstStyle>
            <a:lvl1pPr>
              <a:defRPr sz="900">
                <a:solidFill>
                  <a:schemeClr val="accent1">
                    <a:lumMod val="40000"/>
                    <a:lumOff val="60000"/>
                  </a:schemeClr>
                </a:solidFill>
              </a:defRPr>
            </a:lvl1pPr>
          </a:lstStyle>
          <a:p>
            <a:pPr rtl="0"/>
            <a:fld id="{B5CEABB6-07DC-46E8-9B57-56EC44A396E5}" type="slidenum">
              <a:rPr lang="es-ES" noProof="0" smtClean="0"/>
              <a:pPr rtl="0"/>
              <a:t>‹Nº›</a:t>
            </a:fld>
            <a:endParaRPr lang="es-ES" noProof="0"/>
          </a:p>
        </p:txBody>
      </p:sp>
    </p:spTree>
    <p:extLst>
      <p:ext uri="{BB962C8B-B14F-4D97-AF65-F5344CB8AC3E}">
        <p14:creationId xmlns:p14="http://schemas.microsoft.com/office/powerpoint/2010/main" val="3390968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cabezado de la sección">
    <p:bg>
      <p:bgPr>
        <a:solidFill>
          <a:schemeClr val="accent5"/>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8434EB92-62CF-4273-86A4-59223DABDBB8}"/>
              </a:ext>
            </a:extLst>
          </p:cNvPr>
          <p:cNvSpPr/>
          <p:nvPr userDrawn="1"/>
        </p:nvSpPr>
        <p:spPr>
          <a:xfrm>
            <a:off x="0" y="3429000"/>
            <a:ext cx="1219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0" name="Rectángulo 9">
            <a:extLst>
              <a:ext uri="{FF2B5EF4-FFF2-40B4-BE49-F238E27FC236}">
                <a16:creationId xmlns:a16="http://schemas.microsoft.com/office/drawing/2014/main" id="{29A25F60-1F94-4EB8-AECE-53F9C3EBF6AC}"/>
              </a:ext>
            </a:extLst>
          </p:cNvPr>
          <p:cNvSpPr/>
          <p:nvPr userDrawn="1"/>
        </p:nvSpPr>
        <p:spPr>
          <a:xfrm>
            <a:off x="0" y="6509657"/>
            <a:ext cx="12192000" cy="3483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DE3D039-0A18-4031-8A63-D83666B066F6}"/>
              </a:ext>
            </a:extLst>
          </p:cNvPr>
          <p:cNvSpPr>
            <a:spLocks noGrp="1"/>
          </p:cNvSpPr>
          <p:nvPr>
            <p:ph type="title"/>
          </p:nvPr>
        </p:nvSpPr>
        <p:spPr>
          <a:xfrm>
            <a:off x="831850" y="3429000"/>
            <a:ext cx="10515600" cy="3080657"/>
          </a:xfrm>
        </p:spPr>
        <p:txBody>
          <a:bodyPr rtlCol="0" anchor="ctr"/>
          <a:lstStyle>
            <a:lvl1pPr>
              <a:defRPr sz="6000" b="1">
                <a:solidFill>
                  <a:schemeClr val="bg1"/>
                </a:solidFill>
              </a:defRPr>
            </a:lvl1pPr>
          </a:lstStyle>
          <a:p>
            <a:pPr rtl="0"/>
            <a:r>
              <a:rPr lang="es-ES" noProof="0"/>
              <a:t>Haga clic para modificar el estilo de título del patrón</a:t>
            </a:r>
          </a:p>
        </p:txBody>
      </p:sp>
    </p:spTree>
    <p:extLst>
      <p:ext uri="{BB962C8B-B14F-4D97-AF65-F5344CB8AC3E}">
        <p14:creationId xmlns:p14="http://schemas.microsoft.com/office/powerpoint/2010/main" val="1591659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a del equipo">
    <p:bg>
      <p:bgPr>
        <a:solidFill>
          <a:schemeClr val="accent5"/>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F8C642-49FB-4E16-A3A0-B2ACBEABFFD6}"/>
              </a:ext>
            </a:extLst>
          </p:cNvPr>
          <p:cNvSpPr>
            <a:spLocks noGrp="1"/>
          </p:cNvSpPr>
          <p:nvPr>
            <p:ph type="title"/>
          </p:nvPr>
        </p:nvSpPr>
        <p:spPr/>
        <p:txBody>
          <a:bodyPr rtlCol="0"/>
          <a:lstStyle>
            <a:lvl1pPr algn="ctr">
              <a:defRPr b="1">
                <a:solidFill>
                  <a:schemeClr val="accent4"/>
                </a:solidFill>
              </a:defRPr>
            </a:lvl1pPr>
          </a:lstStyle>
          <a:p>
            <a:pPr rtl="0"/>
            <a:r>
              <a:rPr lang="es-ES" noProof="0"/>
              <a:t>Haga clic para modificar el estilo de título del patrón</a:t>
            </a:r>
          </a:p>
        </p:txBody>
      </p:sp>
      <p:sp>
        <p:nvSpPr>
          <p:cNvPr id="6" name="Marcador de posición de imagen 15">
            <a:extLst>
              <a:ext uri="{FF2B5EF4-FFF2-40B4-BE49-F238E27FC236}">
                <a16:creationId xmlns:a16="http://schemas.microsoft.com/office/drawing/2014/main" id="{A74BA5A7-7918-4C65-BAAB-14B3A1E2B4E4}"/>
              </a:ext>
            </a:extLst>
          </p:cNvPr>
          <p:cNvSpPr>
            <a:spLocks noGrp="1"/>
          </p:cNvSpPr>
          <p:nvPr>
            <p:ph type="pic" sz="quarter" idx="42"/>
          </p:nvPr>
        </p:nvSpPr>
        <p:spPr>
          <a:xfrm>
            <a:off x="152161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7" name="Marcador de posición de imagen 15">
            <a:extLst>
              <a:ext uri="{FF2B5EF4-FFF2-40B4-BE49-F238E27FC236}">
                <a16:creationId xmlns:a16="http://schemas.microsoft.com/office/drawing/2014/main" id="{0C5DF728-AFC5-467F-86BF-45BBD7787257}"/>
              </a:ext>
            </a:extLst>
          </p:cNvPr>
          <p:cNvSpPr>
            <a:spLocks noGrp="1"/>
          </p:cNvSpPr>
          <p:nvPr>
            <p:ph type="pic" sz="quarter" idx="43"/>
          </p:nvPr>
        </p:nvSpPr>
        <p:spPr>
          <a:xfrm>
            <a:off x="407938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8" name="Marcador de posición de imagen 15">
            <a:extLst>
              <a:ext uri="{FF2B5EF4-FFF2-40B4-BE49-F238E27FC236}">
                <a16:creationId xmlns:a16="http://schemas.microsoft.com/office/drawing/2014/main" id="{BBFE7B80-0990-424B-A099-BFECB5508302}"/>
              </a:ext>
            </a:extLst>
          </p:cNvPr>
          <p:cNvSpPr>
            <a:spLocks noGrp="1"/>
          </p:cNvSpPr>
          <p:nvPr>
            <p:ph type="pic" sz="quarter" idx="44"/>
          </p:nvPr>
        </p:nvSpPr>
        <p:spPr>
          <a:xfrm>
            <a:off x="663715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9" name="Marcador de posición de imagen 15">
            <a:extLst>
              <a:ext uri="{FF2B5EF4-FFF2-40B4-BE49-F238E27FC236}">
                <a16:creationId xmlns:a16="http://schemas.microsoft.com/office/drawing/2014/main" id="{5B4A0F3D-F23F-4072-9FF5-6CFE888CE1E0}"/>
              </a:ext>
            </a:extLst>
          </p:cNvPr>
          <p:cNvSpPr>
            <a:spLocks noGrp="1"/>
          </p:cNvSpPr>
          <p:nvPr>
            <p:ph type="pic" sz="quarter" idx="45"/>
          </p:nvPr>
        </p:nvSpPr>
        <p:spPr>
          <a:xfrm>
            <a:off x="919492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11" name="Marcador de texto 8">
            <a:extLst>
              <a:ext uri="{FF2B5EF4-FFF2-40B4-BE49-F238E27FC236}">
                <a16:creationId xmlns:a16="http://schemas.microsoft.com/office/drawing/2014/main" id="{14F97182-060B-42D4-9BD6-AADEBB4691F8}"/>
              </a:ext>
            </a:extLst>
          </p:cNvPr>
          <p:cNvSpPr>
            <a:spLocks noGrp="1"/>
          </p:cNvSpPr>
          <p:nvPr>
            <p:ph type="body" sz="quarter" idx="33" hasCustomPrompt="1"/>
          </p:nvPr>
        </p:nvSpPr>
        <p:spPr>
          <a:xfrm>
            <a:off x="1214950" y="4624131"/>
            <a:ext cx="2105186" cy="365125"/>
          </a:xfrm>
        </p:spPr>
        <p:txBody>
          <a:bodyPr rtlCol="0"/>
          <a:lstStyle>
            <a:lvl1pPr marL="0" indent="0" algn="ctr">
              <a:buFont typeface="Arial" panose="020B0604020202020204" pitchFamily="34" charset="0"/>
              <a:buNone/>
              <a:defRPr sz="1800" b="1">
                <a:solidFill>
                  <a:schemeClr val="accent1"/>
                </a:solidFill>
                <a:latin typeface="+mj-lt"/>
              </a:defRPr>
            </a:lvl1pPr>
          </a:lstStyle>
          <a:p>
            <a:pPr lvl="0" rtl="0"/>
            <a:r>
              <a:rPr lang="es-ES" noProof="0"/>
              <a:t>Nombre</a:t>
            </a:r>
          </a:p>
        </p:txBody>
      </p:sp>
      <p:sp>
        <p:nvSpPr>
          <p:cNvPr id="12" name="Marcador de texto 8">
            <a:extLst>
              <a:ext uri="{FF2B5EF4-FFF2-40B4-BE49-F238E27FC236}">
                <a16:creationId xmlns:a16="http://schemas.microsoft.com/office/drawing/2014/main" id="{0C32DCEC-D4CF-4F91-ABA7-22726A1E9925}"/>
              </a:ext>
            </a:extLst>
          </p:cNvPr>
          <p:cNvSpPr>
            <a:spLocks noGrp="1"/>
          </p:cNvSpPr>
          <p:nvPr>
            <p:ph type="body" sz="quarter" idx="46" hasCustomPrompt="1"/>
          </p:nvPr>
        </p:nvSpPr>
        <p:spPr>
          <a:xfrm>
            <a:off x="1214950" y="4993009"/>
            <a:ext cx="2105186" cy="365125"/>
          </a:xfrm>
        </p:spPr>
        <p:txBody>
          <a:bodyPr rtlCol="0">
            <a:normAutofit/>
          </a:bodyPr>
          <a:lstStyle>
            <a:lvl1pPr marL="0" indent="0" algn="ctr">
              <a:buFont typeface="Arial" panose="020B0604020202020204" pitchFamily="34" charset="0"/>
              <a:buNone/>
              <a:defRPr sz="1200">
                <a:solidFill>
                  <a:schemeClr val="accent4"/>
                </a:solidFill>
                <a:latin typeface="+mj-lt"/>
              </a:defRPr>
            </a:lvl1pPr>
          </a:lstStyle>
          <a:p>
            <a:pPr lvl="0" rtl="0"/>
            <a:r>
              <a:rPr lang="es-ES" noProof="0"/>
              <a:t>Título</a:t>
            </a:r>
          </a:p>
        </p:txBody>
      </p:sp>
      <p:sp>
        <p:nvSpPr>
          <p:cNvPr id="16" name="Marcador de texto 8">
            <a:extLst>
              <a:ext uri="{FF2B5EF4-FFF2-40B4-BE49-F238E27FC236}">
                <a16:creationId xmlns:a16="http://schemas.microsoft.com/office/drawing/2014/main" id="{04BECAB1-5EBD-4BC7-8F7A-8B4CA80746C4}"/>
              </a:ext>
            </a:extLst>
          </p:cNvPr>
          <p:cNvSpPr>
            <a:spLocks noGrp="1"/>
          </p:cNvSpPr>
          <p:nvPr>
            <p:ph type="body" sz="quarter" idx="47" hasCustomPrompt="1"/>
          </p:nvPr>
        </p:nvSpPr>
        <p:spPr>
          <a:xfrm>
            <a:off x="3764623" y="4624131"/>
            <a:ext cx="2105186" cy="365125"/>
          </a:xfrm>
        </p:spPr>
        <p:txBody>
          <a:bodyPr rtlCol="0"/>
          <a:lstStyle>
            <a:lvl1pPr marL="0" indent="0" algn="ctr">
              <a:buFont typeface="Arial" panose="020B0604020202020204" pitchFamily="34" charset="0"/>
              <a:buNone/>
              <a:defRPr sz="1800" b="1">
                <a:solidFill>
                  <a:schemeClr val="accent1"/>
                </a:solidFill>
                <a:latin typeface="+mj-lt"/>
              </a:defRPr>
            </a:lvl1pPr>
          </a:lstStyle>
          <a:p>
            <a:pPr lvl="0" rtl="0"/>
            <a:r>
              <a:rPr lang="es-ES" noProof="0"/>
              <a:t>Nombre</a:t>
            </a:r>
          </a:p>
        </p:txBody>
      </p:sp>
      <p:sp>
        <p:nvSpPr>
          <p:cNvPr id="17" name="Marcador de texto 8">
            <a:extLst>
              <a:ext uri="{FF2B5EF4-FFF2-40B4-BE49-F238E27FC236}">
                <a16:creationId xmlns:a16="http://schemas.microsoft.com/office/drawing/2014/main" id="{8D671F83-5A25-4513-86E5-FFBF3BF3106F}"/>
              </a:ext>
            </a:extLst>
          </p:cNvPr>
          <p:cNvSpPr>
            <a:spLocks noGrp="1"/>
          </p:cNvSpPr>
          <p:nvPr>
            <p:ph type="body" sz="quarter" idx="48" hasCustomPrompt="1"/>
          </p:nvPr>
        </p:nvSpPr>
        <p:spPr>
          <a:xfrm>
            <a:off x="3764623" y="4993009"/>
            <a:ext cx="2105186" cy="365125"/>
          </a:xfrm>
        </p:spPr>
        <p:txBody>
          <a:bodyPr rtlCol="0">
            <a:normAutofit/>
          </a:bodyPr>
          <a:lstStyle>
            <a:lvl1pPr marL="0" indent="0" algn="ctr">
              <a:buFont typeface="Arial" panose="020B0604020202020204" pitchFamily="34" charset="0"/>
              <a:buNone/>
              <a:defRPr sz="1200">
                <a:solidFill>
                  <a:schemeClr val="accent4"/>
                </a:solidFill>
                <a:latin typeface="+mj-lt"/>
              </a:defRPr>
            </a:lvl1pPr>
          </a:lstStyle>
          <a:p>
            <a:pPr lvl="0" rtl="0"/>
            <a:r>
              <a:rPr lang="es-ES" noProof="0"/>
              <a:t>Título</a:t>
            </a:r>
          </a:p>
        </p:txBody>
      </p:sp>
      <p:sp>
        <p:nvSpPr>
          <p:cNvPr id="19" name="Marcador de texto 8">
            <a:extLst>
              <a:ext uri="{FF2B5EF4-FFF2-40B4-BE49-F238E27FC236}">
                <a16:creationId xmlns:a16="http://schemas.microsoft.com/office/drawing/2014/main" id="{F6EE3639-A148-489C-A695-7EA2313AEF3B}"/>
              </a:ext>
            </a:extLst>
          </p:cNvPr>
          <p:cNvSpPr>
            <a:spLocks noGrp="1"/>
          </p:cNvSpPr>
          <p:nvPr>
            <p:ph type="body" sz="quarter" idx="49" hasCustomPrompt="1"/>
          </p:nvPr>
        </p:nvSpPr>
        <p:spPr>
          <a:xfrm>
            <a:off x="6314296" y="4624131"/>
            <a:ext cx="2105186" cy="365125"/>
          </a:xfrm>
        </p:spPr>
        <p:txBody>
          <a:bodyPr rtlCol="0"/>
          <a:lstStyle>
            <a:lvl1pPr marL="0" indent="0" algn="ctr">
              <a:buFont typeface="Arial" panose="020B0604020202020204" pitchFamily="34" charset="0"/>
              <a:buNone/>
              <a:defRPr sz="1800" b="1">
                <a:solidFill>
                  <a:schemeClr val="accent1"/>
                </a:solidFill>
                <a:latin typeface="+mj-lt"/>
              </a:defRPr>
            </a:lvl1pPr>
          </a:lstStyle>
          <a:p>
            <a:pPr lvl="0" rtl="0"/>
            <a:r>
              <a:rPr lang="es-ES" noProof="0"/>
              <a:t>Nombre</a:t>
            </a:r>
          </a:p>
        </p:txBody>
      </p:sp>
      <p:sp>
        <p:nvSpPr>
          <p:cNvPr id="20" name="Marcador de texto 8">
            <a:extLst>
              <a:ext uri="{FF2B5EF4-FFF2-40B4-BE49-F238E27FC236}">
                <a16:creationId xmlns:a16="http://schemas.microsoft.com/office/drawing/2014/main" id="{BB55BB21-9247-450C-9A9D-D2AD9161E10F}"/>
              </a:ext>
            </a:extLst>
          </p:cNvPr>
          <p:cNvSpPr>
            <a:spLocks noGrp="1"/>
          </p:cNvSpPr>
          <p:nvPr>
            <p:ph type="body" sz="quarter" idx="50" hasCustomPrompt="1"/>
          </p:nvPr>
        </p:nvSpPr>
        <p:spPr>
          <a:xfrm>
            <a:off x="6314296" y="4993009"/>
            <a:ext cx="2105186" cy="365125"/>
          </a:xfrm>
        </p:spPr>
        <p:txBody>
          <a:bodyPr rtlCol="0">
            <a:normAutofit/>
          </a:bodyPr>
          <a:lstStyle>
            <a:lvl1pPr marL="0" indent="0" algn="ctr">
              <a:buFont typeface="Arial" panose="020B0604020202020204" pitchFamily="34" charset="0"/>
              <a:buNone/>
              <a:defRPr sz="1200">
                <a:solidFill>
                  <a:schemeClr val="accent4"/>
                </a:solidFill>
                <a:latin typeface="+mj-lt"/>
              </a:defRPr>
            </a:lvl1pPr>
          </a:lstStyle>
          <a:p>
            <a:pPr lvl="0" rtl="0"/>
            <a:r>
              <a:rPr lang="es-ES" noProof="0"/>
              <a:t>Título</a:t>
            </a:r>
          </a:p>
        </p:txBody>
      </p:sp>
      <p:sp>
        <p:nvSpPr>
          <p:cNvPr id="22" name="Marcador de texto 8">
            <a:extLst>
              <a:ext uri="{FF2B5EF4-FFF2-40B4-BE49-F238E27FC236}">
                <a16:creationId xmlns:a16="http://schemas.microsoft.com/office/drawing/2014/main" id="{934A7F7B-4591-45E6-AF17-EC81162B7336}"/>
              </a:ext>
            </a:extLst>
          </p:cNvPr>
          <p:cNvSpPr>
            <a:spLocks noGrp="1"/>
          </p:cNvSpPr>
          <p:nvPr>
            <p:ph type="body" sz="quarter" idx="51" hasCustomPrompt="1"/>
          </p:nvPr>
        </p:nvSpPr>
        <p:spPr>
          <a:xfrm>
            <a:off x="8863969" y="4624131"/>
            <a:ext cx="2105186" cy="365125"/>
          </a:xfrm>
        </p:spPr>
        <p:txBody>
          <a:bodyPr rtlCol="0"/>
          <a:lstStyle>
            <a:lvl1pPr marL="0" indent="0" algn="ctr">
              <a:buFont typeface="Arial" panose="020B0604020202020204" pitchFamily="34" charset="0"/>
              <a:buNone/>
              <a:defRPr sz="1800" b="1">
                <a:solidFill>
                  <a:schemeClr val="accent1"/>
                </a:solidFill>
                <a:latin typeface="+mj-lt"/>
              </a:defRPr>
            </a:lvl1pPr>
          </a:lstStyle>
          <a:p>
            <a:pPr lvl="0" rtl="0"/>
            <a:r>
              <a:rPr lang="es-ES" noProof="0"/>
              <a:t>Nombre</a:t>
            </a:r>
          </a:p>
        </p:txBody>
      </p:sp>
      <p:sp>
        <p:nvSpPr>
          <p:cNvPr id="23" name="Marcador de texto 8">
            <a:extLst>
              <a:ext uri="{FF2B5EF4-FFF2-40B4-BE49-F238E27FC236}">
                <a16:creationId xmlns:a16="http://schemas.microsoft.com/office/drawing/2014/main" id="{730702B6-2129-4FAB-8868-58B59C11FFCD}"/>
              </a:ext>
            </a:extLst>
          </p:cNvPr>
          <p:cNvSpPr>
            <a:spLocks noGrp="1"/>
          </p:cNvSpPr>
          <p:nvPr>
            <p:ph type="body" sz="quarter" idx="52" hasCustomPrompt="1"/>
          </p:nvPr>
        </p:nvSpPr>
        <p:spPr>
          <a:xfrm>
            <a:off x="8863969" y="4993009"/>
            <a:ext cx="2105186" cy="365125"/>
          </a:xfrm>
        </p:spPr>
        <p:txBody>
          <a:bodyPr rtlCol="0">
            <a:normAutofit/>
          </a:bodyPr>
          <a:lstStyle>
            <a:lvl1pPr marL="0" indent="0" algn="ctr">
              <a:buFont typeface="Arial" panose="020B0604020202020204" pitchFamily="34" charset="0"/>
              <a:buNone/>
              <a:defRPr sz="1200">
                <a:solidFill>
                  <a:schemeClr val="accent4"/>
                </a:solidFill>
                <a:latin typeface="+mj-lt"/>
              </a:defRPr>
            </a:lvl1pPr>
          </a:lstStyle>
          <a:p>
            <a:pPr lvl="0" rtl="0"/>
            <a:r>
              <a:rPr lang="es-ES" noProof="0"/>
              <a:t>Título</a:t>
            </a:r>
          </a:p>
        </p:txBody>
      </p:sp>
      <p:sp>
        <p:nvSpPr>
          <p:cNvPr id="24" name="Marcador de fecha 4">
            <a:extLst>
              <a:ext uri="{FF2B5EF4-FFF2-40B4-BE49-F238E27FC236}">
                <a16:creationId xmlns:a16="http://schemas.microsoft.com/office/drawing/2014/main" id="{AD0AC7DB-F500-41DA-8326-3ED61B33F924}"/>
              </a:ext>
            </a:extLst>
          </p:cNvPr>
          <p:cNvSpPr>
            <a:spLocks noGrp="1"/>
          </p:cNvSpPr>
          <p:nvPr>
            <p:ph type="dt" sz="half" idx="10"/>
          </p:nvPr>
        </p:nvSpPr>
        <p:spPr>
          <a:xfrm>
            <a:off x="838200" y="6356350"/>
            <a:ext cx="2743200" cy="365125"/>
          </a:xfrm>
        </p:spPr>
        <p:txBody>
          <a:bodyPr rtlCol="0"/>
          <a:lstStyle>
            <a:lvl1pPr>
              <a:defRPr sz="900">
                <a:solidFill>
                  <a:schemeClr val="accent5">
                    <a:lumMod val="75000"/>
                  </a:schemeClr>
                </a:solidFill>
              </a:defRPr>
            </a:lvl1pPr>
          </a:lstStyle>
          <a:p>
            <a:pPr rtl="0"/>
            <a:r>
              <a:rPr lang="es-ES" noProof="0"/>
              <a:t>29/7/20XX</a:t>
            </a:r>
          </a:p>
        </p:txBody>
      </p:sp>
      <p:sp>
        <p:nvSpPr>
          <p:cNvPr id="25" name="Marcador de pie de página 5">
            <a:extLst>
              <a:ext uri="{FF2B5EF4-FFF2-40B4-BE49-F238E27FC236}">
                <a16:creationId xmlns:a16="http://schemas.microsoft.com/office/drawing/2014/main" id="{798612DF-528A-42D7-8634-25EFF61598DF}"/>
              </a:ext>
            </a:extLst>
          </p:cNvPr>
          <p:cNvSpPr>
            <a:spLocks noGrp="1"/>
          </p:cNvSpPr>
          <p:nvPr>
            <p:ph type="ftr" sz="quarter" idx="11"/>
          </p:nvPr>
        </p:nvSpPr>
        <p:spPr>
          <a:xfrm>
            <a:off x="4038600" y="6356350"/>
            <a:ext cx="4114800" cy="365125"/>
          </a:xfrm>
        </p:spPr>
        <p:txBody>
          <a:bodyPr rtlCol="0"/>
          <a:lstStyle>
            <a:lvl1pPr>
              <a:defRPr sz="900">
                <a:solidFill>
                  <a:schemeClr val="accent5">
                    <a:lumMod val="75000"/>
                  </a:schemeClr>
                </a:solidFill>
              </a:defRPr>
            </a:lvl1pPr>
          </a:lstStyle>
          <a:p>
            <a:pPr rtl="0"/>
            <a:r>
              <a:rPr lang="es-ES" noProof="0"/>
              <a:t>Orientación de empleados</a:t>
            </a:r>
          </a:p>
        </p:txBody>
      </p:sp>
      <p:sp>
        <p:nvSpPr>
          <p:cNvPr id="26" name="Marcador de número de diapositiva 6">
            <a:extLst>
              <a:ext uri="{FF2B5EF4-FFF2-40B4-BE49-F238E27FC236}">
                <a16:creationId xmlns:a16="http://schemas.microsoft.com/office/drawing/2014/main" id="{1E3817B4-A707-4ACC-9CAC-E32B5E0A4F0B}"/>
              </a:ext>
            </a:extLst>
          </p:cNvPr>
          <p:cNvSpPr>
            <a:spLocks noGrp="1"/>
          </p:cNvSpPr>
          <p:nvPr>
            <p:ph type="sldNum" sz="quarter" idx="12"/>
          </p:nvPr>
        </p:nvSpPr>
        <p:spPr>
          <a:xfrm>
            <a:off x="8610600" y="6356350"/>
            <a:ext cx="2743200" cy="365125"/>
          </a:xfrm>
        </p:spPr>
        <p:txBody>
          <a:bodyPr rtlCol="0"/>
          <a:lstStyle>
            <a:lvl1pPr>
              <a:defRPr sz="900">
                <a:solidFill>
                  <a:schemeClr val="accent5">
                    <a:lumMod val="75000"/>
                  </a:schemeClr>
                </a:solidFill>
              </a:defRPr>
            </a:lvl1pPr>
          </a:lstStyle>
          <a:p>
            <a:pPr rtl="0"/>
            <a:fld id="{B5CEABB6-07DC-46E8-9B57-56EC44A396E5}" type="slidenum">
              <a:rPr lang="es-ES" noProof="0" smtClean="0"/>
              <a:pPr rtl="0"/>
              <a:t>‹Nº›</a:t>
            </a:fld>
            <a:endParaRPr lang="es-ES" noProof="0"/>
          </a:p>
        </p:txBody>
      </p:sp>
    </p:spTree>
    <p:extLst>
      <p:ext uri="{BB962C8B-B14F-4D97-AF65-F5344CB8AC3E}">
        <p14:creationId xmlns:p14="http://schemas.microsoft.com/office/powerpoint/2010/main" val="66386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bg>
      <p:bgPr>
        <a:solidFill>
          <a:schemeClr val="accent4"/>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p:nvPr>
        </p:nvSpPr>
        <p:spPr>
          <a:xfrm>
            <a:off x="5669280" y="822325"/>
            <a:ext cx="5684520" cy="1325563"/>
          </a:xfrm>
        </p:spPr>
        <p:txBody>
          <a:bodyPr rtlCol="0" anchor="b"/>
          <a:lstStyle>
            <a:lvl1pPr>
              <a:defRPr b="1">
                <a:solidFill>
                  <a:schemeClr val="bg1"/>
                </a:solidFill>
              </a:defRPr>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BF8F5A6A-E29E-401A-801A-8FD9CAABA7A5}"/>
              </a:ext>
            </a:extLst>
          </p:cNvPr>
          <p:cNvSpPr>
            <a:spLocks noGrp="1"/>
          </p:cNvSpPr>
          <p:nvPr>
            <p:ph idx="1"/>
          </p:nvPr>
        </p:nvSpPr>
        <p:spPr>
          <a:xfrm>
            <a:off x="5669280" y="2595562"/>
            <a:ext cx="5684520" cy="3181034"/>
          </a:xfrm>
        </p:spPr>
        <p:txBody>
          <a:bodyPr rtlCol="0">
            <a:normAutofit/>
          </a:bodyPr>
          <a:lstStyle>
            <a:lvl1pPr marL="0" indent="0">
              <a:lnSpc>
                <a:spcPct val="100000"/>
              </a:lnSpc>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9" name="Rectángulo 8">
            <a:extLst>
              <a:ext uri="{FF2B5EF4-FFF2-40B4-BE49-F238E27FC236}">
                <a16:creationId xmlns:a16="http://schemas.microsoft.com/office/drawing/2014/main" id="{29197FF6-6321-41EE-A0C4-DEC0761A3C01}"/>
              </a:ext>
            </a:extLst>
          </p:cNvPr>
          <p:cNvSpPr/>
          <p:nvPr userDrawn="1"/>
        </p:nvSpPr>
        <p:spPr>
          <a:xfrm>
            <a:off x="0" y="0"/>
            <a:ext cx="4175760" cy="3840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E545EFDD-D97D-44D9-8A6D-0FACEE0964B3}"/>
              </a:ext>
            </a:extLst>
          </p:cNvPr>
          <p:cNvSpPr/>
          <p:nvPr userDrawn="1"/>
        </p:nvSpPr>
        <p:spPr>
          <a:xfrm flipV="1">
            <a:off x="0" y="3840480"/>
            <a:ext cx="4175760" cy="2087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Rectángulo 12">
            <a:extLst>
              <a:ext uri="{FF2B5EF4-FFF2-40B4-BE49-F238E27FC236}">
                <a16:creationId xmlns:a16="http://schemas.microsoft.com/office/drawing/2014/main" id="{B54E59D1-0F68-4FA3-944D-63FCD442DA66}"/>
              </a:ext>
            </a:extLst>
          </p:cNvPr>
          <p:cNvSpPr/>
          <p:nvPr userDrawn="1"/>
        </p:nvSpPr>
        <p:spPr>
          <a:xfrm flipV="1">
            <a:off x="0" y="5928360"/>
            <a:ext cx="4175760" cy="929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1" name="Marcador de fecha 4">
            <a:extLst>
              <a:ext uri="{FF2B5EF4-FFF2-40B4-BE49-F238E27FC236}">
                <a16:creationId xmlns:a16="http://schemas.microsoft.com/office/drawing/2014/main" id="{2FF674D8-A0B1-4D60-AB18-A733984F7044}"/>
              </a:ext>
            </a:extLst>
          </p:cNvPr>
          <p:cNvSpPr>
            <a:spLocks noGrp="1"/>
          </p:cNvSpPr>
          <p:nvPr>
            <p:ph type="dt" sz="half" idx="10"/>
          </p:nvPr>
        </p:nvSpPr>
        <p:spPr>
          <a:xfrm>
            <a:off x="838200" y="6356350"/>
            <a:ext cx="2743200" cy="365125"/>
          </a:xfrm>
        </p:spPr>
        <p:txBody>
          <a:bodyPr rtlCol="0"/>
          <a:lstStyle>
            <a:lvl1pPr>
              <a:defRPr sz="900">
                <a:solidFill>
                  <a:schemeClr val="accent2">
                    <a:lumMod val="75000"/>
                  </a:schemeClr>
                </a:solidFill>
              </a:defRPr>
            </a:lvl1pPr>
          </a:lstStyle>
          <a:p>
            <a:pPr rtl="0"/>
            <a:r>
              <a:rPr lang="es-ES" noProof="0"/>
              <a:t>29/7/20XX</a:t>
            </a:r>
          </a:p>
        </p:txBody>
      </p:sp>
      <p:sp>
        <p:nvSpPr>
          <p:cNvPr id="22" name="Marcador de pie de página 5">
            <a:extLst>
              <a:ext uri="{FF2B5EF4-FFF2-40B4-BE49-F238E27FC236}">
                <a16:creationId xmlns:a16="http://schemas.microsoft.com/office/drawing/2014/main" id="{7E0AFFFB-7406-40B3-B2D5-18288BEA52C6}"/>
              </a:ext>
            </a:extLst>
          </p:cNvPr>
          <p:cNvSpPr>
            <a:spLocks noGrp="1"/>
          </p:cNvSpPr>
          <p:nvPr>
            <p:ph type="ftr" sz="quarter" idx="11"/>
          </p:nvPr>
        </p:nvSpPr>
        <p:spPr>
          <a:xfrm>
            <a:off x="4038600" y="6356350"/>
            <a:ext cx="4114800" cy="365125"/>
          </a:xfrm>
        </p:spPr>
        <p:txBody>
          <a:bodyPr rtlCol="0"/>
          <a:lstStyle>
            <a:lvl1pPr>
              <a:defRPr sz="900">
                <a:solidFill>
                  <a:schemeClr val="accent4">
                    <a:lumMod val="40000"/>
                    <a:lumOff val="60000"/>
                  </a:schemeClr>
                </a:solidFill>
              </a:defRPr>
            </a:lvl1pPr>
          </a:lstStyle>
          <a:p>
            <a:pPr rtl="0"/>
            <a:r>
              <a:rPr lang="es-ES" noProof="0"/>
              <a:t>Orientación de empleados</a:t>
            </a:r>
          </a:p>
        </p:txBody>
      </p:sp>
      <p:sp>
        <p:nvSpPr>
          <p:cNvPr id="23" name="Marcador de número de diapositiva 6">
            <a:extLst>
              <a:ext uri="{FF2B5EF4-FFF2-40B4-BE49-F238E27FC236}">
                <a16:creationId xmlns:a16="http://schemas.microsoft.com/office/drawing/2014/main" id="{0D2AF818-9E4C-485A-8EA3-3BD5917D5233}"/>
              </a:ext>
            </a:extLst>
          </p:cNvPr>
          <p:cNvSpPr>
            <a:spLocks noGrp="1"/>
          </p:cNvSpPr>
          <p:nvPr>
            <p:ph type="sldNum" sz="quarter" idx="12"/>
          </p:nvPr>
        </p:nvSpPr>
        <p:spPr>
          <a:xfrm>
            <a:off x="8610600" y="6356350"/>
            <a:ext cx="2743200" cy="365125"/>
          </a:xfrm>
        </p:spPr>
        <p:txBody>
          <a:bodyPr rtlCol="0"/>
          <a:lstStyle>
            <a:lvl1pPr>
              <a:defRPr sz="900">
                <a:solidFill>
                  <a:schemeClr val="accent4">
                    <a:lumMod val="40000"/>
                    <a:lumOff val="60000"/>
                  </a:schemeClr>
                </a:solidFill>
              </a:defRPr>
            </a:lvl1pPr>
          </a:lstStyle>
          <a:p>
            <a:pPr rtl="0"/>
            <a:fld id="{B5CEABB6-07DC-46E8-9B57-56EC44A396E5}" type="slidenum">
              <a:rPr lang="es-ES" noProof="0" smtClean="0"/>
              <a:pPr rtl="0"/>
              <a:t>‹Nº›</a:t>
            </a:fld>
            <a:endParaRPr lang="es-ES" noProof="0"/>
          </a:p>
        </p:txBody>
      </p:sp>
    </p:spTree>
    <p:extLst>
      <p:ext uri="{BB962C8B-B14F-4D97-AF65-F5344CB8AC3E}">
        <p14:creationId xmlns:p14="http://schemas.microsoft.com/office/powerpoint/2010/main" val="1164587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dos contenidos">
    <p:bg>
      <p:bgPr>
        <a:solidFill>
          <a:schemeClr val="accent4"/>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p:nvPr>
        </p:nvSpPr>
        <p:spPr>
          <a:xfrm>
            <a:off x="838200" y="822325"/>
            <a:ext cx="5684520" cy="1325563"/>
          </a:xfrm>
        </p:spPr>
        <p:txBody>
          <a:bodyPr rtlCol="0" anchor="b"/>
          <a:lstStyle>
            <a:lvl1pPr>
              <a:defRPr b="1">
                <a:solidFill>
                  <a:schemeClr val="bg1"/>
                </a:solidFill>
              </a:defRPr>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BF8F5A6A-E29E-401A-801A-8FD9CAABA7A5}"/>
              </a:ext>
            </a:extLst>
          </p:cNvPr>
          <p:cNvSpPr>
            <a:spLocks noGrp="1"/>
          </p:cNvSpPr>
          <p:nvPr>
            <p:ph idx="1"/>
          </p:nvPr>
        </p:nvSpPr>
        <p:spPr>
          <a:xfrm>
            <a:off x="838200" y="2595562"/>
            <a:ext cx="5684520" cy="441552"/>
          </a:xfrm>
        </p:spPr>
        <p:txBody>
          <a:bodyPr rtlCol="0">
            <a:normAutofit/>
          </a:bodyPr>
          <a:lstStyle>
            <a:lvl1pPr marL="0" indent="0">
              <a:lnSpc>
                <a:spcPct val="100000"/>
              </a:lnSpc>
              <a:buNone/>
              <a:defRPr lang="en-US" sz="1800" b="1" kern="1200" dirty="0" smtClean="0">
                <a:solidFill>
                  <a:schemeClr val="accent2"/>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9" name="Rectángulo 8">
            <a:extLst>
              <a:ext uri="{FF2B5EF4-FFF2-40B4-BE49-F238E27FC236}">
                <a16:creationId xmlns:a16="http://schemas.microsoft.com/office/drawing/2014/main" id="{29197FF6-6321-41EE-A0C4-DEC0761A3C01}"/>
              </a:ext>
            </a:extLst>
          </p:cNvPr>
          <p:cNvSpPr/>
          <p:nvPr userDrawn="1"/>
        </p:nvSpPr>
        <p:spPr>
          <a:xfrm>
            <a:off x="8016240" y="0"/>
            <a:ext cx="240138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E545EFDD-D97D-44D9-8A6D-0FACEE0964B3}"/>
              </a:ext>
            </a:extLst>
          </p:cNvPr>
          <p:cNvSpPr/>
          <p:nvPr userDrawn="1"/>
        </p:nvSpPr>
        <p:spPr>
          <a:xfrm flipV="1">
            <a:off x="10417629" y="0"/>
            <a:ext cx="177437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Rectángulo 12">
            <a:extLst>
              <a:ext uri="{FF2B5EF4-FFF2-40B4-BE49-F238E27FC236}">
                <a16:creationId xmlns:a16="http://schemas.microsoft.com/office/drawing/2014/main" id="{B54E59D1-0F68-4FA3-944D-63FCD442DA66}"/>
              </a:ext>
            </a:extLst>
          </p:cNvPr>
          <p:cNvSpPr/>
          <p:nvPr userDrawn="1"/>
        </p:nvSpPr>
        <p:spPr>
          <a:xfrm flipV="1">
            <a:off x="11800114" y="0"/>
            <a:ext cx="3918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Marcador de contenido 2">
            <a:extLst>
              <a:ext uri="{FF2B5EF4-FFF2-40B4-BE49-F238E27FC236}">
                <a16:creationId xmlns:a16="http://schemas.microsoft.com/office/drawing/2014/main" id="{620C3808-5997-40A2-83EF-E2136C52EFE1}"/>
              </a:ext>
            </a:extLst>
          </p:cNvPr>
          <p:cNvSpPr>
            <a:spLocks noGrp="1"/>
          </p:cNvSpPr>
          <p:nvPr>
            <p:ph idx="10"/>
          </p:nvPr>
        </p:nvSpPr>
        <p:spPr>
          <a:xfrm>
            <a:off x="838200" y="4529818"/>
            <a:ext cx="5684520" cy="441552"/>
          </a:xfrm>
        </p:spPr>
        <p:txBody>
          <a:bodyPr rtlCol="0">
            <a:normAutofit/>
          </a:bodyPr>
          <a:lstStyle>
            <a:lvl1pPr marL="0" indent="0">
              <a:lnSpc>
                <a:spcPct val="100000"/>
              </a:lnSpc>
              <a:buNone/>
              <a:defRPr lang="en-US" sz="1800" b="1" kern="1200" dirty="0">
                <a:solidFill>
                  <a:schemeClr val="accent2"/>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100000"/>
              </a:lnSpc>
              <a:spcBef>
                <a:spcPts val="1000"/>
              </a:spcBef>
              <a:buFont typeface="Arial" panose="020B0604020202020204" pitchFamily="34" charset="0"/>
              <a:buNone/>
            </a:pPr>
            <a:r>
              <a:rPr lang="es-ES" noProof="0"/>
              <a:t>Haga clic para modificar los estilos de texto del patrón</a:t>
            </a:r>
          </a:p>
        </p:txBody>
      </p:sp>
      <p:sp>
        <p:nvSpPr>
          <p:cNvPr id="8" name="Marcador de contenido 2">
            <a:extLst>
              <a:ext uri="{FF2B5EF4-FFF2-40B4-BE49-F238E27FC236}">
                <a16:creationId xmlns:a16="http://schemas.microsoft.com/office/drawing/2014/main" id="{EAD9A34D-2599-4944-8F4B-6953690367EE}"/>
              </a:ext>
            </a:extLst>
          </p:cNvPr>
          <p:cNvSpPr>
            <a:spLocks noGrp="1"/>
          </p:cNvSpPr>
          <p:nvPr>
            <p:ph idx="11"/>
          </p:nvPr>
        </p:nvSpPr>
        <p:spPr>
          <a:xfrm>
            <a:off x="838200" y="3040514"/>
            <a:ext cx="5684520" cy="1106942"/>
          </a:xfrm>
        </p:spPr>
        <p:txBody>
          <a:bodyPr rtlCol="0">
            <a:normAutofit/>
          </a:bodyPr>
          <a:lstStyle>
            <a:lvl1pPr marL="285750" indent="-285750">
              <a:lnSpc>
                <a:spcPct val="100000"/>
              </a:lnSpc>
              <a:buFont typeface="Arial" panose="020B0604020202020204" pitchFamily="34" charset="0"/>
              <a:buChar char="•"/>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10" name="Marcador de contenido 2">
            <a:extLst>
              <a:ext uri="{FF2B5EF4-FFF2-40B4-BE49-F238E27FC236}">
                <a16:creationId xmlns:a16="http://schemas.microsoft.com/office/drawing/2014/main" id="{4D123A04-698E-4E6B-BB2C-C4FCA2CFBB9A}"/>
              </a:ext>
            </a:extLst>
          </p:cNvPr>
          <p:cNvSpPr>
            <a:spLocks noGrp="1"/>
          </p:cNvSpPr>
          <p:nvPr>
            <p:ph idx="12"/>
          </p:nvPr>
        </p:nvSpPr>
        <p:spPr>
          <a:xfrm>
            <a:off x="838200" y="4993888"/>
            <a:ext cx="5684520" cy="1106942"/>
          </a:xfrm>
        </p:spPr>
        <p:txBody>
          <a:bodyPr rtlCol="0">
            <a:normAutofit/>
          </a:bodyPr>
          <a:lstStyle>
            <a:lvl1pPr marL="285750" indent="-285750">
              <a:lnSpc>
                <a:spcPct val="100000"/>
              </a:lnSpc>
              <a:buFont typeface="Arial" panose="020B0604020202020204" pitchFamily="34" charset="0"/>
              <a:buChar char="•"/>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14" name="Marcador de fecha 4">
            <a:extLst>
              <a:ext uri="{FF2B5EF4-FFF2-40B4-BE49-F238E27FC236}">
                <a16:creationId xmlns:a16="http://schemas.microsoft.com/office/drawing/2014/main" id="{8BC6F0B0-7E88-4658-BED0-B126DDE797A0}"/>
              </a:ext>
            </a:extLst>
          </p:cNvPr>
          <p:cNvSpPr>
            <a:spLocks noGrp="1"/>
          </p:cNvSpPr>
          <p:nvPr>
            <p:ph type="dt" sz="half" idx="13"/>
          </p:nvPr>
        </p:nvSpPr>
        <p:spPr>
          <a:xfrm>
            <a:off x="838200" y="6356350"/>
            <a:ext cx="2743200" cy="365125"/>
          </a:xfrm>
        </p:spPr>
        <p:txBody>
          <a:bodyPr rtlCol="0"/>
          <a:lstStyle>
            <a:lvl1pPr>
              <a:defRPr sz="900">
                <a:solidFill>
                  <a:schemeClr val="accent4">
                    <a:lumMod val="40000"/>
                    <a:lumOff val="60000"/>
                  </a:schemeClr>
                </a:solidFill>
              </a:defRPr>
            </a:lvl1pPr>
          </a:lstStyle>
          <a:p>
            <a:pPr rtl="0"/>
            <a:r>
              <a:rPr lang="es-ES" noProof="0"/>
              <a:t>29/7/20XX</a:t>
            </a:r>
          </a:p>
        </p:txBody>
      </p:sp>
      <p:sp>
        <p:nvSpPr>
          <p:cNvPr id="15" name="Marcador de pie de página 5">
            <a:extLst>
              <a:ext uri="{FF2B5EF4-FFF2-40B4-BE49-F238E27FC236}">
                <a16:creationId xmlns:a16="http://schemas.microsoft.com/office/drawing/2014/main" id="{1B454B68-B7BD-4197-BF00-63964D76348E}"/>
              </a:ext>
            </a:extLst>
          </p:cNvPr>
          <p:cNvSpPr>
            <a:spLocks noGrp="1"/>
          </p:cNvSpPr>
          <p:nvPr>
            <p:ph type="ftr" sz="quarter" idx="14"/>
          </p:nvPr>
        </p:nvSpPr>
        <p:spPr>
          <a:xfrm>
            <a:off x="4038600" y="6356350"/>
            <a:ext cx="4114800" cy="365125"/>
          </a:xfrm>
        </p:spPr>
        <p:txBody>
          <a:bodyPr rtlCol="0"/>
          <a:lstStyle>
            <a:lvl1pPr>
              <a:defRPr sz="900">
                <a:solidFill>
                  <a:schemeClr val="accent4">
                    <a:lumMod val="40000"/>
                    <a:lumOff val="60000"/>
                  </a:schemeClr>
                </a:solidFill>
              </a:defRPr>
            </a:lvl1pPr>
          </a:lstStyle>
          <a:p>
            <a:pPr rtl="0"/>
            <a:r>
              <a:rPr lang="es-ES" noProof="0"/>
              <a:t>Orientación de empleados</a:t>
            </a:r>
          </a:p>
        </p:txBody>
      </p:sp>
      <p:sp>
        <p:nvSpPr>
          <p:cNvPr id="16" name="Marcador de número de diapositiva 6">
            <a:extLst>
              <a:ext uri="{FF2B5EF4-FFF2-40B4-BE49-F238E27FC236}">
                <a16:creationId xmlns:a16="http://schemas.microsoft.com/office/drawing/2014/main" id="{BAA42605-D696-484D-B611-62CB3140EAC3}"/>
              </a:ext>
            </a:extLst>
          </p:cNvPr>
          <p:cNvSpPr>
            <a:spLocks noGrp="1"/>
          </p:cNvSpPr>
          <p:nvPr>
            <p:ph type="sldNum" sz="quarter" idx="15"/>
          </p:nvPr>
        </p:nvSpPr>
        <p:spPr>
          <a:xfrm>
            <a:off x="8610600" y="6356350"/>
            <a:ext cx="2743200" cy="365125"/>
          </a:xfrm>
        </p:spPr>
        <p:txBody>
          <a:bodyPr rtlCol="0"/>
          <a:lstStyle>
            <a:lvl1pPr>
              <a:defRPr sz="900">
                <a:solidFill>
                  <a:schemeClr val="accent5"/>
                </a:solidFill>
              </a:defRPr>
            </a:lvl1pPr>
          </a:lstStyle>
          <a:p>
            <a:pPr rtl="0"/>
            <a:fld id="{B5CEABB6-07DC-46E8-9B57-56EC44A396E5}" type="slidenum">
              <a:rPr lang="es-ES" noProof="0" smtClean="0"/>
              <a:pPr rtl="0"/>
              <a:t>‹Nº›</a:t>
            </a:fld>
            <a:endParaRPr lang="es-ES" noProof="0"/>
          </a:p>
        </p:txBody>
      </p:sp>
    </p:spTree>
    <p:extLst>
      <p:ext uri="{BB962C8B-B14F-4D97-AF65-F5344CB8AC3E}">
        <p14:creationId xmlns:p14="http://schemas.microsoft.com/office/powerpoint/2010/main" val="365568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cuatro contenidos">
    <p:bg>
      <p:bgPr>
        <a:solidFill>
          <a:schemeClr val="accent4"/>
        </a:solid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C2A3DF3F-0A0C-4018-A9D5-6DE43170F37E}"/>
              </a:ext>
            </a:extLst>
          </p:cNvPr>
          <p:cNvSpPr>
            <a:spLocks noGrp="1"/>
          </p:cNvSpPr>
          <p:nvPr>
            <p:ph type="title"/>
          </p:nvPr>
        </p:nvSpPr>
        <p:spPr>
          <a:xfrm>
            <a:off x="2024742" y="822325"/>
            <a:ext cx="9329058" cy="1325563"/>
          </a:xfrm>
        </p:spPr>
        <p:txBody>
          <a:bodyPr rtlCol="0" anchor="b"/>
          <a:lstStyle>
            <a:lvl1pPr>
              <a:defRPr b="1">
                <a:solidFill>
                  <a:schemeClr val="bg1"/>
                </a:solidFill>
              </a:defRPr>
            </a:lvl1pPr>
          </a:lstStyle>
          <a:p>
            <a:pPr rtl="0"/>
            <a:r>
              <a:rPr lang="es-ES" noProof="0"/>
              <a:t>Haga clic para modificar el estilo de título del patrón</a:t>
            </a:r>
          </a:p>
        </p:txBody>
      </p:sp>
      <p:sp>
        <p:nvSpPr>
          <p:cNvPr id="8" name="Marcador de contenido 2">
            <a:extLst>
              <a:ext uri="{FF2B5EF4-FFF2-40B4-BE49-F238E27FC236}">
                <a16:creationId xmlns:a16="http://schemas.microsoft.com/office/drawing/2014/main" id="{B2E9ED8E-C27B-434B-BABA-E66DF12C5036}"/>
              </a:ext>
            </a:extLst>
          </p:cNvPr>
          <p:cNvSpPr>
            <a:spLocks noGrp="1"/>
          </p:cNvSpPr>
          <p:nvPr>
            <p:ph idx="1"/>
          </p:nvPr>
        </p:nvSpPr>
        <p:spPr>
          <a:xfrm>
            <a:off x="2024742" y="2595562"/>
            <a:ext cx="4334689" cy="474211"/>
          </a:xfrm>
        </p:spPr>
        <p:txBody>
          <a:bodyPr rtlCol="0">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10" name="Rectángulo 9">
            <a:extLst>
              <a:ext uri="{FF2B5EF4-FFF2-40B4-BE49-F238E27FC236}">
                <a16:creationId xmlns:a16="http://schemas.microsoft.com/office/drawing/2014/main" id="{CA9EBAE4-D52F-453F-8270-8B6E097489BF}"/>
              </a:ext>
            </a:extLst>
          </p:cNvPr>
          <p:cNvSpPr/>
          <p:nvPr userDrawn="1"/>
        </p:nvSpPr>
        <p:spPr>
          <a:xfrm>
            <a:off x="0" y="-1"/>
            <a:ext cx="674914"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Rectángulo 11">
            <a:extLst>
              <a:ext uri="{FF2B5EF4-FFF2-40B4-BE49-F238E27FC236}">
                <a16:creationId xmlns:a16="http://schemas.microsoft.com/office/drawing/2014/main" id="{E9FC540D-D53A-486F-96EA-3488254DA8F1}"/>
              </a:ext>
            </a:extLst>
          </p:cNvPr>
          <p:cNvSpPr/>
          <p:nvPr userDrawn="1"/>
        </p:nvSpPr>
        <p:spPr>
          <a:xfrm flipV="1">
            <a:off x="674914" y="0"/>
            <a:ext cx="67491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4" name="Marcador de contenido 2">
            <a:extLst>
              <a:ext uri="{FF2B5EF4-FFF2-40B4-BE49-F238E27FC236}">
                <a16:creationId xmlns:a16="http://schemas.microsoft.com/office/drawing/2014/main" id="{AA5699F8-E412-4D90-AD9E-5A933F03D673}"/>
              </a:ext>
            </a:extLst>
          </p:cNvPr>
          <p:cNvSpPr>
            <a:spLocks noGrp="1"/>
          </p:cNvSpPr>
          <p:nvPr>
            <p:ph idx="10"/>
          </p:nvPr>
        </p:nvSpPr>
        <p:spPr>
          <a:xfrm>
            <a:off x="7019111" y="2595562"/>
            <a:ext cx="4334689" cy="474211"/>
          </a:xfrm>
        </p:spPr>
        <p:txBody>
          <a:bodyPr rtlCol="0">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15" name="Marcador de contenido 2">
            <a:extLst>
              <a:ext uri="{FF2B5EF4-FFF2-40B4-BE49-F238E27FC236}">
                <a16:creationId xmlns:a16="http://schemas.microsoft.com/office/drawing/2014/main" id="{3C6CD4EE-A2DF-4227-8E8E-061E1811B311}"/>
              </a:ext>
            </a:extLst>
          </p:cNvPr>
          <p:cNvSpPr>
            <a:spLocks noGrp="1"/>
          </p:cNvSpPr>
          <p:nvPr>
            <p:ph idx="11"/>
          </p:nvPr>
        </p:nvSpPr>
        <p:spPr>
          <a:xfrm>
            <a:off x="2024742" y="4446132"/>
            <a:ext cx="4334689" cy="474211"/>
          </a:xfrm>
        </p:spPr>
        <p:txBody>
          <a:bodyPr rtlCol="0">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16" name="Marcador de contenido 2">
            <a:extLst>
              <a:ext uri="{FF2B5EF4-FFF2-40B4-BE49-F238E27FC236}">
                <a16:creationId xmlns:a16="http://schemas.microsoft.com/office/drawing/2014/main" id="{2BD7E863-25A7-4713-A3A0-9A5F432FE00D}"/>
              </a:ext>
            </a:extLst>
          </p:cNvPr>
          <p:cNvSpPr>
            <a:spLocks noGrp="1"/>
          </p:cNvSpPr>
          <p:nvPr>
            <p:ph idx="12"/>
          </p:nvPr>
        </p:nvSpPr>
        <p:spPr>
          <a:xfrm>
            <a:off x="7019111" y="4446132"/>
            <a:ext cx="4334689" cy="474211"/>
          </a:xfrm>
        </p:spPr>
        <p:txBody>
          <a:bodyPr rtlCol="0">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17" name="Marcador de contenido 2">
            <a:extLst>
              <a:ext uri="{FF2B5EF4-FFF2-40B4-BE49-F238E27FC236}">
                <a16:creationId xmlns:a16="http://schemas.microsoft.com/office/drawing/2014/main" id="{13EEC52D-9939-4E0F-B26E-6287735877FF}"/>
              </a:ext>
            </a:extLst>
          </p:cNvPr>
          <p:cNvSpPr>
            <a:spLocks noGrp="1"/>
          </p:cNvSpPr>
          <p:nvPr>
            <p:ph idx="13"/>
          </p:nvPr>
        </p:nvSpPr>
        <p:spPr>
          <a:xfrm>
            <a:off x="2024740" y="3069773"/>
            <a:ext cx="4334689" cy="1219201"/>
          </a:xfrm>
        </p:spPr>
        <p:txBody>
          <a:bodyPr rtlCol="0">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18" name="Marcador de contenido 2">
            <a:extLst>
              <a:ext uri="{FF2B5EF4-FFF2-40B4-BE49-F238E27FC236}">
                <a16:creationId xmlns:a16="http://schemas.microsoft.com/office/drawing/2014/main" id="{3F6A9263-89CC-446B-AA55-FA0F0180A706}"/>
              </a:ext>
            </a:extLst>
          </p:cNvPr>
          <p:cNvSpPr>
            <a:spLocks noGrp="1"/>
          </p:cNvSpPr>
          <p:nvPr>
            <p:ph idx="14"/>
          </p:nvPr>
        </p:nvSpPr>
        <p:spPr>
          <a:xfrm>
            <a:off x="7019109" y="3069773"/>
            <a:ext cx="4334689" cy="1219201"/>
          </a:xfrm>
        </p:spPr>
        <p:txBody>
          <a:bodyPr rtlCol="0">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19" name="Marcador de contenido 2">
            <a:extLst>
              <a:ext uri="{FF2B5EF4-FFF2-40B4-BE49-F238E27FC236}">
                <a16:creationId xmlns:a16="http://schemas.microsoft.com/office/drawing/2014/main" id="{73A562DC-F1FD-4766-B507-CC08FBA1EE68}"/>
              </a:ext>
            </a:extLst>
          </p:cNvPr>
          <p:cNvSpPr>
            <a:spLocks noGrp="1"/>
          </p:cNvSpPr>
          <p:nvPr>
            <p:ph idx="15"/>
          </p:nvPr>
        </p:nvSpPr>
        <p:spPr>
          <a:xfrm>
            <a:off x="2024740" y="4920343"/>
            <a:ext cx="4334689" cy="1219201"/>
          </a:xfrm>
        </p:spPr>
        <p:txBody>
          <a:bodyPr rtlCol="0">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20" name="Marcador de contenido 2">
            <a:extLst>
              <a:ext uri="{FF2B5EF4-FFF2-40B4-BE49-F238E27FC236}">
                <a16:creationId xmlns:a16="http://schemas.microsoft.com/office/drawing/2014/main" id="{B4A99B91-CC4B-4964-B372-94ED4BB9A772}"/>
              </a:ext>
            </a:extLst>
          </p:cNvPr>
          <p:cNvSpPr>
            <a:spLocks noGrp="1"/>
          </p:cNvSpPr>
          <p:nvPr>
            <p:ph idx="16"/>
          </p:nvPr>
        </p:nvSpPr>
        <p:spPr>
          <a:xfrm>
            <a:off x="7019109" y="4920343"/>
            <a:ext cx="4334689" cy="1219201"/>
          </a:xfrm>
        </p:spPr>
        <p:txBody>
          <a:bodyPr rtlCol="0">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21" name="Marcador de fecha 4">
            <a:extLst>
              <a:ext uri="{FF2B5EF4-FFF2-40B4-BE49-F238E27FC236}">
                <a16:creationId xmlns:a16="http://schemas.microsoft.com/office/drawing/2014/main" id="{5413A312-123E-4C7A-864E-C120568D6037}"/>
              </a:ext>
            </a:extLst>
          </p:cNvPr>
          <p:cNvSpPr>
            <a:spLocks noGrp="1"/>
          </p:cNvSpPr>
          <p:nvPr>
            <p:ph type="dt" sz="half" idx="17"/>
          </p:nvPr>
        </p:nvSpPr>
        <p:spPr>
          <a:xfrm>
            <a:off x="2024740" y="6356350"/>
            <a:ext cx="1556659" cy="365125"/>
          </a:xfrm>
        </p:spPr>
        <p:txBody>
          <a:bodyPr rtlCol="0"/>
          <a:lstStyle>
            <a:lvl1pPr>
              <a:defRPr sz="900">
                <a:solidFill>
                  <a:schemeClr val="accent4">
                    <a:lumMod val="40000"/>
                    <a:lumOff val="60000"/>
                  </a:schemeClr>
                </a:solidFill>
              </a:defRPr>
            </a:lvl1pPr>
          </a:lstStyle>
          <a:p>
            <a:pPr rtl="0"/>
            <a:r>
              <a:rPr lang="es-ES" noProof="0"/>
              <a:t>29/7/20XX</a:t>
            </a:r>
          </a:p>
        </p:txBody>
      </p:sp>
      <p:sp>
        <p:nvSpPr>
          <p:cNvPr id="22" name="Marcador de pie de página 5">
            <a:extLst>
              <a:ext uri="{FF2B5EF4-FFF2-40B4-BE49-F238E27FC236}">
                <a16:creationId xmlns:a16="http://schemas.microsoft.com/office/drawing/2014/main" id="{F3306EE3-B07E-48BA-A4EE-EAFE9A458C38}"/>
              </a:ext>
            </a:extLst>
          </p:cNvPr>
          <p:cNvSpPr>
            <a:spLocks noGrp="1"/>
          </p:cNvSpPr>
          <p:nvPr>
            <p:ph type="ftr" sz="quarter" idx="18"/>
          </p:nvPr>
        </p:nvSpPr>
        <p:spPr>
          <a:xfrm>
            <a:off x="4038600" y="6356350"/>
            <a:ext cx="5268686" cy="365125"/>
          </a:xfrm>
        </p:spPr>
        <p:txBody>
          <a:bodyPr rtlCol="0"/>
          <a:lstStyle>
            <a:lvl1pPr>
              <a:defRPr sz="900">
                <a:solidFill>
                  <a:schemeClr val="accent4">
                    <a:lumMod val="40000"/>
                    <a:lumOff val="60000"/>
                  </a:schemeClr>
                </a:solidFill>
              </a:defRPr>
            </a:lvl1pPr>
          </a:lstStyle>
          <a:p>
            <a:pPr rtl="0"/>
            <a:r>
              <a:rPr lang="es-ES" noProof="0"/>
              <a:t>Orientación de empleados</a:t>
            </a:r>
          </a:p>
        </p:txBody>
      </p:sp>
      <p:sp>
        <p:nvSpPr>
          <p:cNvPr id="23" name="Marcador de número de diapositiva 6">
            <a:extLst>
              <a:ext uri="{FF2B5EF4-FFF2-40B4-BE49-F238E27FC236}">
                <a16:creationId xmlns:a16="http://schemas.microsoft.com/office/drawing/2014/main" id="{6A049DF0-5C6A-4542-841D-C03F62304820}"/>
              </a:ext>
            </a:extLst>
          </p:cNvPr>
          <p:cNvSpPr>
            <a:spLocks noGrp="1"/>
          </p:cNvSpPr>
          <p:nvPr>
            <p:ph type="sldNum" sz="quarter" idx="19"/>
          </p:nvPr>
        </p:nvSpPr>
        <p:spPr>
          <a:xfrm>
            <a:off x="9764486" y="6356350"/>
            <a:ext cx="1589314" cy="365125"/>
          </a:xfrm>
        </p:spPr>
        <p:txBody>
          <a:bodyPr rtlCol="0"/>
          <a:lstStyle>
            <a:lvl1pPr>
              <a:defRPr sz="900">
                <a:solidFill>
                  <a:schemeClr val="accent4">
                    <a:lumMod val="40000"/>
                    <a:lumOff val="60000"/>
                  </a:schemeClr>
                </a:solidFill>
              </a:defRPr>
            </a:lvl1pPr>
          </a:lstStyle>
          <a:p>
            <a:pPr rtl="0"/>
            <a:fld id="{B5CEABB6-07DC-46E8-9B57-56EC44A396E5}" type="slidenum">
              <a:rPr lang="es-ES" noProof="0" smtClean="0"/>
              <a:pPr rtl="0"/>
              <a:t>‹Nº›</a:t>
            </a:fld>
            <a:endParaRPr lang="es-ES" noProof="0"/>
          </a:p>
        </p:txBody>
      </p:sp>
    </p:spTree>
    <p:extLst>
      <p:ext uri="{BB962C8B-B14F-4D97-AF65-F5344CB8AC3E}">
        <p14:creationId xmlns:p14="http://schemas.microsoft.com/office/powerpoint/2010/main" val="2482153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contenido de la izquierda">
    <p:bg>
      <p:bgPr>
        <a:solidFill>
          <a:schemeClr val="accent4"/>
        </a:solid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79BF9015-BE24-42C7-B20B-596FE57DE338}"/>
              </a:ext>
            </a:extLst>
          </p:cNvPr>
          <p:cNvSpPr>
            <a:spLocks noGrp="1"/>
          </p:cNvSpPr>
          <p:nvPr>
            <p:ph type="title" hasCustomPrompt="1"/>
          </p:nvPr>
        </p:nvSpPr>
        <p:spPr>
          <a:xfrm>
            <a:off x="1173480" y="3864426"/>
            <a:ext cx="5684520" cy="737734"/>
          </a:xfrm>
        </p:spPr>
        <p:txBody>
          <a:bodyPr rtlCol="0" anchor="b"/>
          <a:lstStyle>
            <a:lvl1pPr>
              <a:defRPr b="1">
                <a:solidFill>
                  <a:schemeClr val="bg1"/>
                </a:solidFill>
              </a:defRPr>
            </a:lvl1pPr>
          </a:lstStyle>
          <a:p>
            <a:pPr rtl="0"/>
            <a:r>
              <a:rPr lang="es-ES" noProof="0"/>
              <a:t>Haga clic para editar el título</a:t>
            </a:r>
          </a:p>
        </p:txBody>
      </p:sp>
      <p:sp>
        <p:nvSpPr>
          <p:cNvPr id="8" name="Marcador de contenido 2">
            <a:extLst>
              <a:ext uri="{FF2B5EF4-FFF2-40B4-BE49-F238E27FC236}">
                <a16:creationId xmlns:a16="http://schemas.microsoft.com/office/drawing/2014/main" id="{37368391-D103-4780-88AC-9746C0359607}"/>
              </a:ext>
            </a:extLst>
          </p:cNvPr>
          <p:cNvSpPr>
            <a:spLocks noGrp="1"/>
          </p:cNvSpPr>
          <p:nvPr>
            <p:ph idx="1"/>
          </p:nvPr>
        </p:nvSpPr>
        <p:spPr>
          <a:xfrm>
            <a:off x="1173480" y="4879291"/>
            <a:ext cx="5684520" cy="1325563"/>
          </a:xfrm>
        </p:spPr>
        <p:txBody>
          <a:bodyPr rtlCol="0">
            <a:normAutofit/>
          </a:bodyPr>
          <a:lstStyle>
            <a:lvl1pPr marL="0" indent="0">
              <a:lnSpc>
                <a:spcPct val="100000"/>
              </a:lnSpc>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10" name="Rectángulo 9">
            <a:extLst>
              <a:ext uri="{FF2B5EF4-FFF2-40B4-BE49-F238E27FC236}">
                <a16:creationId xmlns:a16="http://schemas.microsoft.com/office/drawing/2014/main" id="{AA0B4B24-EFFA-49CE-88D9-B8E2ECE17208}"/>
              </a:ext>
            </a:extLst>
          </p:cNvPr>
          <p:cNvSpPr/>
          <p:nvPr userDrawn="1"/>
        </p:nvSpPr>
        <p:spPr>
          <a:xfrm>
            <a:off x="0" y="0"/>
            <a:ext cx="1219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Rectángulo 11">
            <a:extLst>
              <a:ext uri="{FF2B5EF4-FFF2-40B4-BE49-F238E27FC236}">
                <a16:creationId xmlns:a16="http://schemas.microsoft.com/office/drawing/2014/main" id="{A94AD39F-C2DD-4F6A-8AB9-EA5E0024EB1C}"/>
              </a:ext>
            </a:extLst>
          </p:cNvPr>
          <p:cNvSpPr/>
          <p:nvPr userDrawn="1"/>
        </p:nvSpPr>
        <p:spPr>
          <a:xfrm flipV="1">
            <a:off x="8016240" y="0"/>
            <a:ext cx="417576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4" name="Marcador de fecha 4">
            <a:extLst>
              <a:ext uri="{FF2B5EF4-FFF2-40B4-BE49-F238E27FC236}">
                <a16:creationId xmlns:a16="http://schemas.microsoft.com/office/drawing/2014/main" id="{38ABA718-1AEF-413D-964E-FA9CA8EDD8A2}"/>
              </a:ext>
            </a:extLst>
          </p:cNvPr>
          <p:cNvSpPr>
            <a:spLocks noGrp="1"/>
          </p:cNvSpPr>
          <p:nvPr>
            <p:ph type="dt" sz="half" idx="10"/>
          </p:nvPr>
        </p:nvSpPr>
        <p:spPr>
          <a:xfrm>
            <a:off x="838200" y="6356350"/>
            <a:ext cx="2743200" cy="365125"/>
          </a:xfrm>
        </p:spPr>
        <p:txBody>
          <a:bodyPr rtlCol="0"/>
          <a:lstStyle>
            <a:lvl1pPr>
              <a:defRPr sz="900">
                <a:solidFill>
                  <a:schemeClr val="accent4">
                    <a:lumMod val="40000"/>
                    <a:lumOff val="60000"/>
                  </a:schemeClr>
                </a:solidFill>
              </a:defRPr>
            </a:lvl1pPr>
          </a:lstStyle>
          <a:p>
            <a:pPr rtl="0"/>
            <a:r>
              <a:rPr lang="es-ES" noProof="0"/>
              <a:t>29/7/20XX</a:t>
            </a:r>
          </a:p>
        </p:txBody>
      </p:sp>
      <p:sp>
        <p:nvSpPr>
          <p:cNvPr id="9" name="Rectángulo 8">
            <a:extLst>
              <a:ext uri="{FF2B5EF4-FFF2-40B4-BE49-F238E27FC236}">
                <a16:creationId xmlns:a16="http://schemas.microsoft.com/office/drawing/2014/main" id="{0EE83AD3-B30F-42CE-99A0-D50CDB9C951F}"/>
              </a:ext>
            </a:extLst>
          </p:cNvPr>
          <p:cNvSpPr/>
          <p:nvPr userDrawn="1"/>
        </p:nvSpPr>
        <p:spPr>
          <a:xfrm>
            <a:off x="8011886" y="3429000"/>
            <a:ext cx="4180114"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5" name="Marcador de pie de página 5">
            <a:extLst>
              <a:ext uri="{FF2B5EF4-FFF2-40B4-BE49-F238E27FC236}">
                <a16:creationId xmlns:a16="http://schemas.microsoft.com/office/drawing/2014/main" id="{BCCB3A69-6840-43C8-94EB-C3EF41DBCE74}"/>
              </a:ext>
            </a:extLst>
          </p:cNvPr>
          <p:cNvSpPr>
            <a:spLocks noGrp="1"/>
          </p:cNvSpPr>
          <p:nvPr>
            <p:ph type="ftr" sz="quarter" idx="11"/>
          </p:nvPr>
        </p:nvSpPr>
        <p:spPr>
          <a:xfrm>
            <a:off x="4038600" y="6356350"/>
            <a:ext cx="4114800" cy="365125"/>
          </a:xfrm>
        </p:spPr>
        <p:txBody>
          <a:bodyPr rtlCol="0"/>
          <a:lstStyle>
            <a:lvl1pPr>
              <a:defRPr sz="900">
                <a:solidFill>
                  <a:schemeClr val="accent4">
                    <a:lumMod val="40000"/>
                    <a:lumOff val="60000"/>
                  </a:schemeClr>
                </a:solidFill>
              </a:defRPr>
            </a:lvl1pPr>
          </a:lstStyle>
          <a:p>
            <a:pPr rtl="0"/>
            <a:r>
              <a:rPr lang="es-ES" noProof="0"/>
              <a:t>Orientación de empleados</a:t>
            </a:r>
          </a:p>
        </p:txBody>
      </p:sp>
      <p:sp>
        <p:nvSpPr>
          <p:cNvPr id="16" name="Marcador de número de diapositiva 6">
            <a:extLst>
              <a:ext uri="{FF2B5EF4-FFF2-40B4-BE49-F238E27FC236}">
                <a16:creationId xmlns:a16="http://schemas.microsoft.com/office/drawing/2014/main" id="{B374594B-C272-477C-B1DB-A1E214CEDA46}"/>
              </a:ext>
            </a:extLst>
          </p:cNvPr>
          <p:cNvSpPr>
            <a:spLocks noGrp="1"/>
          </p:cNvSpPr>
          <p:nvPr>
            <p:ph type="sldNum" sz="quarter" idx="12"/>
          </p:nvPr>
        </p:nvSpPr>
        <p:spPr>
          <a:xfrm>
            <a:off x="8610600" y="6356350"/>
            <a:ext cx="2743200" cy="365125"/>
          </a:xfrm>
        </p:spPr>
        <p:txBody>
          <a:bodyPr rtlCol="0"/>
          <a:lstStyle>
            <a:lvl1pPr>
              <a:defRPr sz="900">
                <a:solidFill>
                  <a:schemeClr val="accent2">
                    <a:lumMod val="50000"/>
                  </a:schemeClr>
                </a:solidFill>
              </a:defRPr>
            </a:lvl1pPr>
          </a:lstStyle>
          <a:p>
            <a:pPr rtl="0"/>
            <a:fld id="{B5CEABB6-07DC-46E8-9B57-56EC44A396E5}" type="slidenum">
              <a:rPr lang="es-ES" noProof="0" smtClean="0"/>
              <a:pPr rtl="0"/>
              <a:t>‹Nº›</a:t>
            </a:fld>
            <a:endParaRPr lang="es-ES" noProof="0"/>
          </a:p>
        </p:txBody>
      </p:sp>
    </p:spTree>
    <p:extLst>
      <p:ext uri="{BB962C8B-B14F-4D97-AF65-F5344CB8AC3E}">
        <p14:creationId xmlns:p14="http://schemas.microsoft.com/office/powerpoint/2010/main" val="269464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entrar texto con borde superior">
    <p:bg>
      <p:bgPr>
        <a:solidFill>
          <a:schemeClr val="accent5"/>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p:nvPr>
        </p:nvSpPr>
        <p:spPr>
          <a:xfrm>
            <a:off x="3253740" y="1957701"/>
            <a:ext cx="5684520" cy="1305562"/>
          </a:xfrm>
        </p:spPr>
        <p:txBody>
          <a:bodyPr rtlCol="0" anchor="b"/>
          <a:lstStyle>
            <a:lvl1pPr algn="ctr">
              <a:defRPr b="1">
                <a:solidFill>
                  <a:schemeClr val="accent4"/>
                </a:solidFill>
              </a:defRPr>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BF8F5A6A-E29E-401A-801A-8FD9CAABA7A5}"/>
              </a:ext>
            </a:extLst>
          </p:cNvPr>
          <p:cNvSpPr>
            <a:spLocks noGrp="1"/>
          </p:cNvSpPr>
          <p:nvPr>
            <p:ph idx="1"/>
          </p:nvPr>
        </p:nvSpPr>
        <p:spPr>
          <a:xfrm>
            <a:off x="3253740" y="3429000"/>
            <a:ext cx="5684520" cy="2347596"/>
          </a:xfrm>
        </p:spPr>
        <p:txBody>
          <a:bodyPr rtlCol="0">
            <a:normAutofit/>
          </a:bodyPr>
          <a:lstStyle>
            <a:lvl1pPr marL="0" indent="0" algn="ctr">
              <a:lnSpc>
                <a:spcPct val="100000"/>
              </a:lnSpc>
              <a:buNone/>
              <a:defRPr sz="1600">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4" name="Rectángulo 3">
            <a:extLst>
              <a:ext uri="{FF2B5EF4-FFF2-40B4-BE49-F238E27FC236}">
                <a16:creationId xmlns:a16="http://schemas.microsoft.com/office/drawing/2014/main" id="{2B217CA4-9423-45D5-AD1D-2415B600F1DD}"/>
              </a:ext>
            </a:extLst>
          </p:cNvPr>
          <p:cNvSpPr/>
          <p:nvPr userDrawn="1"/>
        </p:nvSpPr>
        <p:spPr>
          <a:xfrm>
            <a:off x="0" y="0"/>
            <a:ext cx="12192000" cy="1081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5" name="Marcador de fecha 4">
            <a:extLst>
              <a:ext uri="{FF2B5EF4-FFF2-40B4-BE49-F238E27FC236}">
                <a16:creationId xmlns:a16="http://schemas.microsoft.com/office/drawing/2014/main" id="{4F525B7F-8292-4AE6-B9B3-F6C0621F1161}"/>
              </a:ext>
            </a:extLst>
          </p:cNvPr>
          <p:cNvSpPr>
            <a:spLocks noGrp="1"/>
          </p:cNvSpPr>
          <p:nvPr>
            <p:ph type="dt" sz="half" idx="10"/>
          </p:nvPr>
        </p:nvSpPr>
        <p:spPr/>
        <p:txBody>
          <a:bodyPr rtlCol="0"/>
          <a:lstStyle>
            <a:lvl1pPr>
              <a:defRPr sz="900">
                <a:solidFill>
                  <a:schemeClr val="accent5">
                    <a:lumMod val="75000"/>
                  </a:schemeClr>
                </a:solidFill>
              </a:defRPr>
            </a:lvl1pPr>
          </a:lstStyle>
          <a:p>
            <a:pPr rtl="0"/>
            <a:r>
              <a:rPr lang="es-ES" noProof="0"/>
              <a:t>29/7/20XX</a:t>
            </a:r>
          </a:p>
        </p:txBody>
      </p:sp>
      <p:sp>
        <p:nvSpPr>
          <p:cNvPr id="6" name="Marcador de pie de página 5">
            <a:extLst>
              <a:ext uri="{FF2B5EF4-FFF2-40B4-BE49-F238E27FC236}">
                <a16:creationId xmlns:a16="http://schemas.microsoft.com/office/drawing/2014/main" id="{E3E86D52-9DFB-4D69-BF39-2C163B3946ED}"/>
              </a:ext>
            </a:extLst>
          </p:cNvPr>
          <p:cNvSpPr>
            <a:spLocks noGrp="1"/>
          </p:cNvSpPr>
          <p:nvPr>
            <p:ph type="ftr" sz="quarter" idx="11"/>
          </p:nvPr>
        </p:nvSpPr>
        <p:spPr/>
        <p:txBody>
          <a:bodyPr rtlCol="0"/>
          <a:lstStyle>
            <a:lvl1pPr>
              <a:defRPr sz="900">
                <a:solidFill>
                  <a:schemeClr val="accent5">
                    <a:lumMod val="75000"/>
                  </a:schemeClr>
                </a:solidFill>
              </a:defRPr>
            </a:lvl1pPr>
          </a:lstStyle>
          <a:p>
            <a:pPr rtl="0"/>
            <a:r>
              <a:rPr lang="es-ES" noProof="0"/>
              <a:t>Orientación de empleados</a:t>
            </a:r>
          </a:p>
        </p:txBody>
      </p:sp>
      <p:sp>
        <p:nvSpPr>
          <p:cNvPr id="7" name="Marcador de número de diapositiva 6">
            <a:extLst>
              <a:ext uri="{FF2B5EF4-FFF2-40B4-BE49-F238E27FC236}">
                <a16:creationId xmlns:a16="http://schemas.microsoft.com/office/drawing/2014/main" id="{A0B91A39-D816-4317-AA23-55510F9D35DE}"/>
              </a:ext>
            </a:extLst>
          </p:cNvPr>
          <p:cNvSpPr>
            <a:spLocks noGrp="1"/>
          </p:cNvSpPr>
          <p:nvPr>
            <p:ph type="sldNum" sz="quarter" idx="12"/>
          </p:nvPr>
        </p:nvSpPr>
        <p:spPr/>
        <p:txBody>
          <a:bodyPr rtlCol="0"/>
          <a:lstStyle>
            <a:lvl1pPr>
              <a:defRPr sz="900">
                <a:solidFill>
                  <a:schemeClr val="accent5">
                    <a:lumMod val="75000"/>
                  </a:schemeClr>
                </a:solidFill>
              </a:defRPr>
            </a:lvl1pPr>
          </a:lstStyle>
          <a:p>
            <a:pPr rtl="0"/>
            <a:fld id="{B5CEABB6-07DC-46E8-9B57-56EC44A396E5}" type="slidenum">
              <a:rPr lang="es-ES" noProof="0" smtClean="0"/>
              <a:pPr rtl="0"/>
              <a:t>‹Nº›</a:t>
            </a:fld>
            <a:endParaRPr lang="es-ES" noProof="0"/>
          </a:p>
        </p:txBody>
      </p:sp>
    </p:spTree>
    <p:extLst>
      <p:ext uri="{BB962C8B-B14F-4D97-AF65-F5344CB8AC3E}">
        <p14:creationId xmlns:p14="http://schemas.microsoft.com/office/powerpoint/2010/main" val="3981607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entrar texto">
    <p:bg>
      <p:bgPr>
        <a:solidFill>
          <a:schemeClr val="accent5"/>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p:nvPr>
        </p:nvSpPr>
        <p:spPr>
          <a:xfrm>
            <a:off x="3253740" y="1957701"/>
            <a:ext cx="5684520" cy="1305562"/>
          </a:xfrm>
        </p:spPr>
        <p:txBody>
          <a:bodyPr rtlCol="0" anchor="b"/>
          <a:lstStyle>
            <a:lvl1pPr algn="ctr">
              <a:defRPr b="1">
                <a:solidFill>
                  <a:schemeClr val="accent4"/>
                </a:solidFill>
              </a:defRPr>
            </a:lvl1pPr>
          </a:lstStyle>
          <a:p>
            <a:pPr rtl="0"/>
            <a:r>
              <a:rPr lang="es-ES" noProof="0"/>
              <a:t>Haga clic para modificar el estilo de título del patrón</a:t>
            </a:r>
            <a:endParaRPr lang="es-ES" noProof="0" dirty="0"/>
          </a:p>
        </p:txBody>
      </p:sp>
      <p:sp>
        <p:nvSpPr>
          <p:cNvPr id="3" name="Marcador de contenido 2">
            <a:extLst>
              <a:ext uri="{FF2B5EF4-FFF2-40B4-BE49-F238E27FC236}">
                <a16:creationId xmlns:a16="http://schemas.microsoft.com/office/drawing/2014/main" id="{BF8F5A6A-E29E-401A-801A-8FD9CAABA7A5}"/>
              </a:ext>
            </a:extLst>
          </p:cNvPr>
          <p:cNvSpPr>
            <a:spLocks noGrp="1"/>
          </p:cNvSpPr>
          <p:nvPr>
            <p:ph idx="1"/>
          </p:nvPr>
        </p:nvSpPr>
        <p:spPr>
          <a:xfrm>
            <a:off x="3253740" y="3429000"/>
            <a:ext cx="5684520" cy="2347596"/>
          </a:xfrm>
        </p:spPr>
        <p:txBody>
          <a:bodyPr rtlCol="0">
            <a:normAutofit/>
          </a:bodyPr>
          <a:lstStyle>
            <a:lvl1pPr marL="0" indent="0" algn="ctr">
              <a:lnSpc>
                <a:spcPct val="100000"/>
              </a:lnSpc>
              <a:buNone/>
              <a:defRPr sz="1600">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5" name="Rectángulo 4">
            <a:extLst>
              <a:ext uri="{FF2B5EF4-FFF2-40B4-BE49-F238E27FC236}">
                <a16:creationId xmlns:a16="http://schemas.microsoft.com/office/drawing/2014/main" id="{D7B514D1-FFF2-4784-BC98-5C209566EB25}"/>
              </a:ext>
            </a:extLst>
          </p:cNvPr>
          <p:cNvSpPr/>
          <p:nvPr userDrawn="1"/>
        </p:nvSpPr>
        <p:spPr>
          <a:xfrm>
            <a:off x="0" y="0"/>
            <a:ext cx="191588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Rectángulo 6">
            <a:extLst>
              <a:ext uri="{FF2B5EF4-FFF2-40B4-BE49-F238E27FC236}">
                <a16:creationId xmlns:a16="http://schemas.microsoft.com/office/drawing/2014/main" id="{9F775047-FCCD-48A9-AE4B-E4619B3FA069}"/>
              </a:ext>
            </a:extLst>
          </p:cNvPr>
          <p:cNvSpPr/>
          <p:nvPr userDrawn="1"/>
        </p:nvSpPr>
        <p:spPr>
          <a:xfrm>
            <a:off x="10276114" y="0"/>
            <a:ext cx="191588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Marcador de fecha 4">
            <a:extLst>
              <a:ext uri="{FF2B5EF4-FFF2-40B4-BE49-F238E27FC236}">
                <a16:creationId xmlns:a16="http://schemas.microsoft.com/office/drawing/2014/main" id="{E57E5351-59BE-4BC8-83D8-BABF23172D89}"/>
              </a:ext>
            </a:extLst>
          </p:cNvPr>
          <p:cNvSpPr>
            <a:spLocks noGrp="1"/>
          </p:cNvSpPr>
          <p:nvPr>
            <p:ph type="dt" sz="half" idx="10"/>
          </p:nvPr>
        </p:nvSpPr>
        <p:spPr>
          <a:xfrm>
            <a:off x="838200" y="6356350"/>
            <a:ext cx="2743200" cy="365125"/>
          </a:xfrm>
        </p:spPr>
        <p:txBody>
          <a:bodyPr rtlCol="0"/>
          <a:lstStyle>
            <a:lvl1pPr>
              <a:defRPr sz="900">
                <a:solidFill>
                  <a:schemeClr val="accent5"/>
                </a:solidFill>
              </a:defRPr>
            </a:lvl1pPr>
          </a:lstStyle>
          <a:p>
            <a:pPr rtl="0"/>
            <a:r>
              <a:rPr lang="es-ES" noProof="0"/>
              <a:t>29/7/20XX</a:t>
            </a:r>
          </a:p>
        </p:txBody>
      </p:sp>
      <p:sp>
        <p:nvSpPr>
          <p:cNvPr id="9" name="Marcador de pie de página 5">
            <a:extLst>
              <a:ext uri="{FF2B5EF4-FFF2-40B4-BE49-F238E27FC236}">
                <a16:creationId xmlns:a16="http://schemas.microsoft.com/office/drawing/2014/main" id="{7F2C600D-D61A-47D7-88A2-66D269DCB3A3}"/>
              </a:ext>
            </a:extLst>
          </p:cNvPr>
          <p:cNvSpPr>
            <a:spLocks noGrp="1"/>
          </p:cNvSpPr>
          <p:nvPr>
            <p:ph type="ftr" sz="quarter" idx="11"/>
          </p:nvPr>
        </p:nvSpPr>
        <p:spPr>
          <a:xfrm>
            <a:off x="4038600" y="6356350"/>
            <a:ext cx="4114800" cy="365125"/>
          </a:xfrm>
        </p:spPr>
        <p:txBody>
          <a:bodyPr rtlCol="0"/>
          <a:lstStyle>
            <a:lvl1pPr>
              <a:defRPr sz="900">
                <a:solidFill>
                  <a:schemeClr val="accent5">
                    <a:lumMod val="75000"/>
                  </a:schemeClr>
                </a:solidFill>
              </a:defRPr>
            </a:lvl1pPr>
          </a:lstStyle>
          <a:p>
            <a:pPr rtl="0"/>
            <a:r>
              <a:rPr lang="es-ES" noProof="0"/>
              <a:t>Orientación de empleados</a:t>
            </a:r>
          </a:p>
        </p:txBody>
      </p:sp>
      <p:sp>
        <p:nvSpPr>
          <p:cNvPr id="10" name="Marcador de número de diapositiva 6">
            <a:extLst>
              <a:ext uri="{FF2B5EF4-FFF2-40B4-BE49-F238E27FC236}">
                <a16:creationId xmlns:a16="http://schemas.microsoft.com/office/drawing/2014/main" id="{E257B2EA-F7F2-4B84-A989-76BF9D0F8636}"/>
              </a:ext>
            </a:extLst>
          </p:cNvPr>
          <p:cNvSpPr>
            <a:spLocks noGrp="1"/>
          </p:cNvSpPr>
          <p:nvPr>
            <p:ph type="sldNum" sz="quarter" idx="12"/>
          </p:nvPr>
        </p:nvSpPr>
        <p:spPr>
          <a:xfrm>
            <a:off x="8610600" y="6356350"/>
            <a:ext cx="2743200" cy="365125"/>
          </a:xfrm>
        </p:spPr>
        <p:txBody>
          <a:bodyPr rtlCol="0"/>
          <a:lstStyle>
            <a:lvl1pPr>
              <a:defRPr sz="900">
                <a:solidFill>
                  <a:schemeClr val="accent5"/>
                </a:solidFill>
              </a:defRPr>
            </a:lvl1pPr>
          </a:lstStyle>
          <a:p>
            <a:pPr rtl="0"/>
            <a:fld id="{B5CEABB6-07DC-46E8-9B57-56EC44A396E5}" type="slidenum">
              <a:rPr lang="es-ES" noProof="0" smtClean="0"/>
              <a:pPr rtl="0"/>
              <a:t>‹Nº›</a:t>
            </a:fld>
            <a:endParaRPr lang="es-ES" noProof="0"/>
          </a:p>
        </p:txBody>
      </p:sp>
    </p:spTree>
    <p:extLst>
      <p:ext uri="{BB962C8B-B14F-4D97-AF65-F5344CB8AC3E}">
        <p14:creationId xmlns:p14="http://schemas.microsoft.com/office/powerpoint/2010/main" val="425552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atro contenidos">
    <p:bg>
      <p:bgPr>
        <a:solidFill>
          <a:schemeClr val="accent5"/>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90D749F-1509-46B1-B8ED-3506AC084799}"/>
              </a:ext>
            </a:extLst>
          </p:cNvPr>
          <p:cNvSpPr/>
          <p:nvPr userDrawn="1"/>
        </p:nvSpPr>
        <p:spPr>
          <a:xfrm>
            <a:off x="0" y="0"/>
            <a:ext cx="12192000" cy="1981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lgn="ctr">
              <a:defRPr b="1">
                <a:solidFill>
                  <a:schemeClr val="bg1"/>
                </a:solidFill>
              </a:defRPr>
            </a:lvl1pPr>
          </a:lstStyle>
          <a:p>
            <a:pPr rtl="0"/>
            <a:r>
              <a:rPr lang="es-ES" noProof="0"/>
              <a:t>Haga clic para modificar el estilo de título del patrón</a:t>
            </a:r>
          </a:p>
        </p:txBody>
      </p:sp>
      <p:sp>
        <p:nvSpPr>
          <p:cNvPr id="9" name="Marcador de texto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775607" y="4553832"/>
            <a:ext cx="2105186" cy="678667"/>
          </a:xfrm>
        </p:spPr>
        <p:txBody>
          <a:bodyPr rtlCol="0"/>
          <a:lstStyle>
            <a:lvl1pPr marL="0" indent="0" algn="ctr">
              <a:buFont typeface="Arial" panose="020B0604020202020204" pitchFamily="34" charset="0"/>
              <a:buNone/>
              <a:defRPr sz="1800">
                <a:solidFill>
                  <a:schemeClr val="accent4"/>
                </a:solidFill>
                <a:latin typeface="+mj-lt"/>
              </a:defRPr>
            </a:lvl1pPr>
          </a:lstStyle>
          <a:p>
            <a:pPr lvl="0" rtl="0"/>
            <a:r>
              <a:rPr lang="es-ES" noProof="0"/>
              <a:t>Viñeta 1</a:t>
            </a:r>
          </a:p>
        </p:txBody>
      </p:sp>
      <p:sp>
        <p:nvSpPr>
          <p:cNvPr id="11" name="Marcador de texto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3620807" y="4553832"/>
            <a:ext cx="2105186" cy="678667"/>
          </a:xfrm>
        </p:spPr>
        <p:txBody>
          <a:bodyPr rtlCol="0"/>
          <a:lstStyle>
            <a:lvl1pPr marL="0" indent="0" algn="ctr">
              <a:buFont typeface="Arial" panose="020B0604020202020204" pitchFamily="34" charset="0"/>
              <a:buNone/>
              <a:defRPr sz="1800">
                <a:solidFill>
                  <a:schemeClr val="accent4"/>
                </a:solidFill>
                <a:latin typeface="+mj-lt"/>
              </a:defRPr>
            </a:lvl1pPr>
          </a:lstStyle>
          <a:p>
            <a:pPr lvl="0" rtl="0"/>
            <a:r>
              <a:rPr lang="es-ES" noProof="0"/>
              <a:t>Viñeta 2</a:t>
            </a:r>
          </a:p>
        </p:txBody>
      </p:sp>
      <p:sp>
        <p:nvSpPr>
          <p:cNvPr id="13" name="Marcador de texto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6466007" y="4553832"/>
            <a:ext cx="2105186" cy="678667"/>
          </a:xfrm>
        </p:spPr>
        <p:txBody>
          <a:bodyPr rtlCol="0"/>
          <a:lstStyle>
            <a:lvl1pPr marL="0" indent="0" algn="ctr">
              <a:buFont typeface="Arial" panose="020B0604020202020204" pitchFamily="34" charset="0"/>
              <a:buNone/>
              <a:defRPr sz="1800">
                <a:solidFill>
                  <a:schemeClr val="accent4"/>
                </a:solidFill>
                <a:latin typeface="+mj-lt"/>
              </a:defRPr>
            </a:lvl1pPr>
          </a:lstStyle>
          <a:p>
            <a:pPr lvl="0" rtl="0"/>
            <a:r>
              <a:rPr lang="es-ES" noProof="0"/>
              <a:t>Viñeta 3</a:t>
            </a:r>
          </a:p>
        </p:txBody>
      </p:sp>
      <p:sp>
        <p:nvSpPr>
          <p:cNvPr id="15" name="Marcador de texto 8">
            <a:extLst>
              <a:ext uri="{FF2B5EF4-FFF2-40B4-BE49-F238E27FC236}">
                <a16:creationId xmlns:a16="http://schemas.microsoft.com/office/drawing/2014/main" id="{9CB783F5-ED01-464E-9185-F05CFA0E84C4}"/>
              </a:ext>
            </a:extLst>
          </p:cNvPr>
          <p:cNvSpPr>
            <a:spLocks noGrp="1"/>
          </p:cNvSpPr>
          <p:nvPr>
            <p:ph type="body" sz="quarter" idx="45" hasCustomPrompt="1"/>
          </p:nvPr>
        </p:nvSpPr>
        <p:spPr>
          <a:xfrm>
            <a:off x="9311207" y="4553832"/>
            <a:ext cx="2105186" cy="678667"/>
          </a:xfrm>
        </p:spPr>
        <p:txBody>
          <a:bodyPr rtlCol="0"/>
          <a:lstStyle>
            <a:lvl1pPr marL="0" indent="0" algn="ctr">
              <a:buFont typeface="Arial" panose="020B0604020202020204" pitchFamily="34" charset="0"/>
              <a:buNone/>
              <a:defRPr sz="1800">
                <a:solidFill>
                  <a:schemeClr val="accent4"/>
                </a:solidFill>
                <a:latin typeface="+mj-lt"/>
              </a:defRPr>
            </a:lvl1pPr>
          </a:lstStyle>
          <a:p>
            <a:pPr lvl="0" rtl="0"/>
            <a:r>
              <a:rPr lang="es-ES" noProof="0"/>
              <a:t>Viñeta 4</a:t>
            </a:r>
          </a:p>
        </p:txBody>
      </p:sp>
      <p:sp>
        <p:nvSpPr>
          <p:cNvPr id="21" name="Marcador de posición de imagen en línea 20">
            <a:extLst>
              <a:ext uri="{FF2B5EF4-FFF2-40B4-BE49-F238E27FC236}">
                <a16:creationId xmlns:a16="http://schemas.microsoft.com/office/drawing/2014/main" id="{D25CFAE9-00ED-42E0-BC9A-37BA858979B3}"/>
              </a:ext>
            </a:extLst>
          </p:cNvPr>
          <p:cNvSpPr>
            <a:spLocks noGrp="1"/>
          </p:cNvSpPr>
          <p:nvPr>
            <p:ph type="clipArt" sz="quarter" idx="48"/>
          </p:nvPr>
        </p:nvSpPr>
        <p:spPr>
          <a:xfrm>
            <a:off x="1090200" y="3080256"/>
            <a:ext cx="1476375" cy="1474788"/>
          </a:xfrm>
        </p:spPr>
        <p:txBody>
          <a:bodyPr rtlCol="0">
            <a:normAutofit/>
          </a:bodyPr>
          <a:lstStyle>
            <a:lvl1pPr>
              <a:defRPr sz="1600"/>
            </a:lvl1pPr>
          </a:lstStyle>
          <a:p>
            <a:pPr rtl="0"/>
            <a:r>
              <a:rPr lang="es-ES" noProof="0"/>
              <a:t>Haga clic en el icono para agregar una imagen en línea</a:t>
            </a:r>
          </a:p>
        </p:txBody>
      </p:sp>
      <p:sp>
        <p:nvSpPr>
          <p:cNvPr id="22" name="Marcador de posición de imagen en línea 20">
            <a:extLst>
              <a:ext uri="{FF2B5EF4-FFF2-40B4-BE49-F238E27FC236}">
                <a16:creationId xmlns:a16="http://schemas.microsoft.com/office/drawing/2014/main" id="{280D5B0E-3D2E-4146-9670-B596E8EBD129}"/>
              </a:ext>
            </a:extLst>
          </p:cNvPr>
          <p:cNvSpPr>
            <a:spLocks noGrp="1"/>
          </p:cNvSpPr>
          <p:nvPr>
            <p:ph type="clipArt" sz="quarter" idx="49"/>
          </p:nvPr>
        </p:nvSpPr>
        <p:spPr>
          <a:xfrm>
            <a:off x="3935025" y="3080256"/>
            <a:ext cx="1476375" cy="1474788"/>
          </a:xfrm>
        </p:spPr>
        <p:txBody>
          <a:bodyPr rtlCol="0">
            <a:normAutofit/>
          </a:bodyPr>
          <a:lstStyle>
            <a:lvl1pPr>
              <a:defRPr sz="1600"/>
            </a:lvl1pPr>
          </a:lstStyle>
          <a:p>
            <a:pPr rtl="0"/>
            <a:r>
              <a:rPr lang="es-ES" noProof="0"/>
              <a:t>Haga clic en el icono para agregar una imagen en línea</a:t>
            </a:r>
          </a:p>
        </p:txBody>
      </p:sp>
      <p:sp>
        <p:nvSpPr>
          <p:cNvPr id="23" name="Marcador de posición de imagen en línea 20">
            <a:extLst>
              <a:ext uri="{FF2B5EF4-FFF2-40B4-BE49-F238E27FC236}">
                <a16:creationId xmlns:a16="http://schemas.microsoft.com/office/drawing/2014/main" id="{03D89936-E0D7-4618-9E72-EC1467568C21}"/>
              </a:ext>
            </a:extLst>
          </p:cNvPr>
          <p:cNvSpPr>
            <a:spLocks noGrp="1"/>
          </p:cNvSpPr>
          <p:nvPr>
            <p:ph type="clipArt" sz="quarter" idx="50"/>
          </p:nvPr>
        </p:nvSpPr>
        <p:spPr>
          <a:xfrm>
            <a:off x="6779850" y="3079044"/>
            <a:ext cx="1476375" cy="1474788"/>
          </a:xfrm>
        </p:spPr>
        <p:txBody>
          <a:bodyPr rtlCol="0">
            <a:normAutofit/>
          </a:bodyPr>
          <a:lstStyle>
            <a:lvl1pPr>
              <a:defRPr sz="1600"/>
            </a:lvl1pPr>
          </a:lstStyle>
          <a:p>
            <a:pPr rtl="0"/>
            <a:r>
              <a:rPr lang="es-ES" noProof="0"/>
              <a:t>Haga clic en el icono para agregar una imagen en línea</a:t>
            </a:r>
          </a:p>
        </p:txBody>
      </p:sp>
      <p:sp>
        <p:nvSpPr>
          <p:cNvPr id="24" name="Marcador de posición de imagen en línea 20">
            <a:extLst>
              <a:ext uri="{FF2B5EF4-FFF2-40B4-BE49-F238E27FC236}">
                <a16:creationId xmlns:a16="http://schemas.microsoft.com/office/drawing/2014/main" id="{08A2E99E-9F83-4666-BD35-056C88AEBFB1}"/>
              </a:ext>
            </a:extLst>
          </p:cNvPr>
          <p:cNvSpPr>
            <a:spLocks noGrp="1"/>
          </p:cNvSpPr>
          <p:nvPr>
            <p:ph type="clipArt" sz="quarter" idx="51"/>
          </p:nvPr>
        </p:nvSpPr>
        <p:spPr>
          <a:xfrm>
            <a:off x="9625612" y="3079044"/>
            <a:ext cx="1476375" cy="1474788"/>
          </a:xfrm>
        </p:spPr>
        <p:txBody>
          <a:bodyPr rtlCol="0">
            <a:normAutofit/>
          </a:bodyPr>
          <a:lstStyle>
            <a:lvl1pPr>
              <a:defRPr sz="1600"/>
            </a:lvl1pPr>
          </a:lstStyle>
          <a:p>
            <a:pPr rtl="0"/>
            <a:r>
              <a:rPr lang="es-ES" noProof="0"/>
              <a:t>Haga clic en el icono para agregar una imagen en línea</a:t>
            </a:r>
          </a:p>
        </p:txBody>
      </p:sp>
      <p:sp>
        <p:nvSpPr>
          <p:cNvPr id="25" name="Marcador de fecha 4">
            <a:extLst>
              <a:ext uri="{FF2B5EF4-FFF2-40B4-BE49-F238E27FC236}">
                <a16:creationId xmlns:a16="http://schemas.microsoft.com/office/drawing/2014/main" id="{8B2D064B-EC57-4EA9-96ED-918E61BFD5F4}"/>
              </a:ext>
            </a:extLst>
          </p:cNvPr>
          <p:cNvSpPr>
            <a:spLocks noGrp="1"/>
          </p:cNvSpPr>
          <p:nvPr>
            <p:ph type="dt" sz="half" idx="10"/>
          </p:nvPr>
        </p:nvSpPr>
        <p:spPr>
          <a:xfrm>
            <a:off x="838200" y="6356350"/>
            <a:ext cx="2743200" cy="365125"/>
          </a:xfrm>
        </p:spPr>
        <p:txBody>
          <a:bodyPr rtlCol="0"/>
          <a:lstStyle>
            <a:lvl1pPr>
              <a:defRPr sz="900">
                <a:solidFill>
                  <a:schemeClr val="accent5">
                    <a:lumMod val="75000"/>
                  </a:schemeClr>
                </a:solidFill>
              </a:defRPr>
            </a:lvl1pPr>
          </a:lstStyle>
          <a:p>
            <a:pPr rtl="0"/>
            <a:r>
              <a:rPr lang="es-ES" noProof="0"/>
              <a:t>29/7/20XX</a:t>
            </a:r>
          </a:p>
        </p:txBody>
      </p:sp>
      <p:sp>
        <p:nvSpPr>
          <p:cNvPr id="26" name="Marcador de pie de página 5">
            <a:extLst>
              <a:ext uri="{FF2B5EF4-FFF2-40B4-BE49-F238E27FC236}">
                <a16:creationId xmlns:a16="http://schemas.microsoft.com/office/drawing/2014/main" id="{B2A70FF9-0C32-4443-A788-56E40DD780D1}"/>
              </a:ext>
            </a:extLst>
          </p:cNvPr>
          <p:cNvSpPr>
            <a:spLocks noGrp="1"/>
          </p:cNvSpPr>
          <p:nvPr>
            <p:ph type="ftr" sz="quarter" idx="11"/>
          </p:nvPr>
        </p:nvSpPr>
        <p:spPr>
          <a:xfrm>
            <a:off x="4038600" y="6356350"/>
            <a:ext cx="4114800" cy="365125"/>
          </a:xfrm>
        </p:spPr>
        <p:txBody>
          <a:bodyPr rtlCol="0"/>
          <a:lstStyle>
            <a:lvl1pPr>
              <a:defRPr sz="900">
                <a:solidFill>
                  <a:schemeClr val="accent5">
                    <a:lumMod val="75000"/>
                  </a:schemeClr>
                </a:solidFill>
              </a:defRPr>
            </a:lvl1pPr>
          </a:lstStyle>
          <a:p>
            <a:pPr rtl="0"/>
            <a:r>
              <a:rPr lang="es-ES" noProof="0"/>
              <a:t>Orientación de empleados</a:t>
            </a:r>
          </a:p>
        </p:txBody>
      </p:sp>
      <p:sp>
        <p:nvSpPr>
          <p:cNvPr id="27" name="Marcador de número de diapositiva 6">
            <a:extLst>
              <a:ext uri="{FF2B5EF4-FFF2-40B4-BE49-F238E27FC236}">
                <a16:creationId xmlns:a16="http://schemas.microsoft.com/office/drawing/2014/main" id="{D51176E4-E898-4497-ACF7-72CFF75FED25}"/>
              </a:ext>
            </a:extLst>
          </p:cNvPr>
          <p:cNvSpPr>
            <a:spLocks noGrp="1"/>
          </p:cNvSpPr>
          <p:nvPr>
            <p:ph type="sldNum" sz="quarter" idx="12"/>
          </p:nvPr>
        </p:nvSpPr>
        <p:spPr>
          <a:xfrm>
            <a:off x="8610600" y="6356350"/>
            <a:ext cx="2743200" cy="365125"/>
          </a:xfrm>
        </p:spPr>
        <p:txBody>
          <a:bodyPr rtlCol="0"/>
          <a:lstStyle>
            <a:lvl1pPr>
              <a:defRPr sz="900">
                <a:solidFill>
                  <a:schemeClr val="accent5">
                    <a:lumMod val="75000"/>
                  </a:schemeClr>
                </a:solidFill>
              </a:defRPr>
            </a:lvl1pPr>
          </a:lstStyle>
          <a:p>
            <a:pPr rtl="0"/>
            <a:fld id="{B5CEABB6-07DC-46E8-9B57-56EC44A396E5}" type="slidenum">
              <a:rPr lang="es-ES" noProof="0" smtClean="0"/>
              <a:pPr rtl="0"/>
              <a:t>‹Nº›</a:t>
            </a:fld>
            <a:endParaRPr lang="es-ES" noProof="0"/>
          </a:p>
        </p:txBody>
      </p:sp>
    </p:spTree>
    <p:extLst>
      <p:ext uri="{BB962C8B-B14F-4D97-AF65-F5344CB8AC3E}">
        <p14:creationId xmlns:p14="http://schemas.microsoft.com/office/powerpoint/2010/main" val="271523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contenido y cuatro imágenes">
    <p:bg>
      <p:bgPr>
        <a:solidFill>
          <a:schemeClr val="accent4"/>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FBCCBC51-CB80-441C-9628-70A3BFA8C31A}"/>
              </a:ext>
            </a:extLst>
          </p:cNvPr>
          <p:cNvSpPr/>
          <p:nvPr userDrawn="1"/>
        </p:nvSpPr>
        <p:spPr>
          <a:xfrm>
            <a:off x="0" y="3429000"/>
            <a:ext cx="48768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Rectángulo 2">
            <a:extLst>
              <a:ext uri="{FF2B5EF4-FFF2-40B4-BE49-F238E27FC236}">
                <a16:creationId xmlns:a16="http://schemas.microsoft.com/office/drawing/2014/main" id="{E90D749F-1509-46B1-B8ED-3506AC084799}"/>
              </a:ext>
            </a:extLst>
          </p:cNvPr>
          <p:cNvSpPr/>
          <p:nvPr userDrawn="1"/>
        </p:nvSpPr>
        <p:spPr>
          <a:xfrm>
            <a:off x="0" y="1"/>
            <a:ext cx="48768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5FC626A5-4FF6-42BD-858A-AE4B2C23A6BC}"/>
              </a:ext>
            </a:extLst>
          </p:cNvPr>
          <p:cNvSpPr>
            <a:spLocks noGrp="1"/>
          </p:cNvSpPr>
          <p:nvPr>
            <p:ph type="title"/>
          </p:nvPr>
        </p:nvSpPr>
        <p:spPr>
          <a:xfrm>
            <a:off x="838200" y="365125"/>
            <a:ext cx="3200400" cy="2621139"/>
          </a:xfrm>
        </p:spPr>
        <p:txBody>
          <a:bodyPr rtlCol="0" anchor="b"/>
          <a:lstStyle>
            <a:lvl1pPr algn="l">
              <a:defRPr b="1">
                <a:solidFill>
                  <a:schemeClr val="accent4"/>
                </a:solidFill>
              </a:defRPr>
            </a:lvl1pPr>
          </a:lstStyle>
          <a:p>
            <a:pPr rtl="0"/>
            <a:r>
              <a:rPr lang="es-ES" noProof="0"/>
              <a:t>Haga clic para modificar el estilo de título del patrón</a:t>
            </a:r>
          </a:p>
        </p:txBody>
      </p:sp>
      <p:sp>
        <p:nvSpPr>
          <p:cNvPr id="9" name="Marcador de texto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6073368" y="2131457"/>
            <a:ext cx="2105186" cy="365126"/>
          </a:xfrm>
        </p:spPr>
        <p:txBody>
          <a:bodyPr rtlCol="0"/>
          <a:lstStyle>
            <a:lvl1pPr marL="0" indent="0" algn="ctr">
              <a:buFont typeface="Arial" panose="020B0604020202020204" pitchFamily="34" charset="0"/>
              <a:buNone/>
              <a:defRPr sz="1800" b="1">
                <a:solidFill>
                  <a:schemeClr val="accent2"/>
                </a:solidFill>
                <a:latin typeface="+mj-lt"/>
              </a:defRPr>
            </a:lvl1pPr>
          </a:lstStyle>
          <a:p>
            <a:pPr lvl="0" rtl="0"/>
            <a:r>
              <a:rPr lang="es-ES" noProof="0"/>
              <a:t>Viñeta 1</a:t>
            </a:r>
          </a:p>
        </p:txBody>
      </p:sp>
      <p:sp>
        <p:nvSpPr>
          <p:cNvPr id="11" name="Marcador de texto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8924518" y="2131457"/>
            <a:ext cx="2105186" cy="365126"/>
          </a:xfrm>
        </p:spPr>
        <p:txBody>
          <a:bodyPr rtlCol="0"/>
          <a:lstStyle>
            <a:lvl1pPr marL="0" indent="0" algn="ctr">
              <a:buFont typeface="Arial" panose="020B0604020202020204" pitchFamily="34" charset="0"/>
              <a:buNone/>
              <a:defRPr sz="1800" b="1">
                <a:solidFill>
                  <a:schemeClr val="accent2"/>
                </a:solidFill>
                <a:latin typeface="+mj-lt"/>
              </a:defRPr>
            </a:lvl1pPr>
          </a:lstStyle>
          <a:p>
            <a:pPr lvl="0" rtl="0"/>
            <a:r>
              <a:rPr lang="es-ES" noProof="0"/>
              <a:t>Viñeta 2</a:t>
            </a:r>
          </a:p>
        </p:txBody>
      </p:sp>
      <p:sp>
        <p:nvSpPr>
          <p:cNvPr id="13" name="Marcador de texto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6074118" y="4874657"/>
            <a:ext cx="2105186" cy="365126"/>
          </a:xfrm>
        </p:spPr>
        <p:txBody>
          <a:bodyPr rtlCol="0"/>
          <a:lstStyle>
            <a:lvl1pPr marL="0" indent="0" algn="ctr">
              <a:buFont typeface="Arial" panose="020B0604020202020204" pitchFamily="34" charset="0"/>
              <a:buNone/>
              <a:defRPr sz="1800" b="1">
                <a:solidFill>
                  <a:schemeClr val="accent2"/>
                </a:solidFill>
                <a:latin typeface="+mj-lt"/>
              </a:defRPr>
            </a:lvl1pPr>
          </a:lstStyle>
          <a:p>
            <a:pPr lvl="0" rtl="0"/>
            <a:r>
              <a:rPr lang="es-ES" noProof="0"/>
              <a:t>Viñeta 3</a:t>
            </a:r>
          </a:p>
        </p:txBody>
      </p:sp>
      <p:sp>
        <p:nvSpPr>
          <p:cNvPr id="15" name="Marcador de texto 8">
            <a:extLst>
              <a:ext uri="{FF2B5EF4-FFF2-40B4-BE49-F238E27FC236}">
                <a16:creationId xmlns:a16="http://schemas.microsoft.com/office/drawing/2014/main" id="{9CB783F5-ED01-464E-9185-F05CFA0E84C4}"/>
              </a:ext>
            </a:extLst>
          </p:cNvPr>
          <p:cNvSpPr>
            <a:spLocks noGrp="1"/>
          </p:cNvSpPr>
          <p:nvPr>
            <p:ph type="body" sz="quarter" idx="45" hasCustomPrompt="1"/>
          </p:nvPr>
        </p:nvSpPr>
        <p:spPr>
          <a:xfrm>
            <a:off x="8919318" y="4874657"/>
            <a:ext cx="2105186" cy="365126"/>
          </a:xfrm>
        </p:spPr>
        <p:txBody>
          <a:bodyPr rtlCol="0"/>
          <a:lstStyle>
            <a:lvl1pPr marL="0" indent="0" algn="ctr">
              <a:buFont typeface="Arial" panose="020B0604020202020204" pitchFamily="34" charset="0"/>
              <a:buNone/>
              <a:defRPr sz="1800" b="1">
                <a:solidFill>
                  <a:schemeClr val="accent2"/>
                </a:solidFill>
                <a:latin typeface="+mj-lt"/>
              </a:defRPr>
            </a:lvl1pPr>
          </a:lstStyle>
          <a:p>
            <a:pPr lvl="0" rtl="0"/>
            <a:r>
              <a:rPr lang="es-ES" noProof="0"/>
              <a:t>Viñeta 4</a:t>
            </a:r>
          </a:p>
        </p:txBody>
      </p:sp>
      <p:sp>
        <p:nvSpPr>
          <p:cNvPr id="21" name="Marcador de posición de imagen en línea 20">
            <a:extLst>
              <a:ext uri="{FF2B5EF4-FFF2-40B4-BE49-F238E27FC236}">
                <a16:creationId xmlns:a16="http://schemas.microsoft.com/office/drawing/2014/main" id="{D25CFAE9-00ED-42E0-BC9A-37BA858979B3}"/>
              </a:ext>
            </a:extLst>
          </p:cNvPr>
          <p:cNvSpPr>
            <a:spLocks noGrp="1"/>
          </p:cNvSpPr>
          <p:nvPr>
            <p:ph type="clipArt" sz="quarter" idx="48"/>
          </p:nvPr>
        </p:nvSpPr>
        <p:spPr>
          <a:xfrm>
            <a:off x="6387961" y="643469"/>
            <a:ext cx="1476375" cy="1474788"/>
          </a:xfrm>
        </p:spPr>
        <p:txBody>
          <a:bodyPr rtlCol="0">
            <a:normAutofit/>
          </a:bodyPr>
          <a:lstStyle>
            <a:lvl1pPr>
              <a:defRPr sz="1600"/>
            </a:lvl1pPr>
          </a:lstStyle>
          <a:p>
            <a:pPr rtl="0"/>
            <a:r>
              <a:rPr lang="es-ES" noProof="0"/>
              <a:t>Haga clic en el icono para agregar una imagen en línea</a:t>
            </a:r>
          </a:p>
        </p:txBody>
      </p:sp>
      <p:sp>
        <p:nvSpPr>
          <p:cNvPr id="22" name="Marcador de posición de imagen en línea 20">
            <a:extLst>
              <a:ext uri="{FF2B5EF4-FFF2-40B4-BE49-F238E27FC236}">
                <a16:creationId xmlns:a16="http://schemas.microsoft.com/office/drawing/2014/main" id="{280D5B0E-3D2E-4146-9670-B596E8EBD129}"/>
              </a:ext>
            </a:extLst>
          </p:cNvPr>
          <p:cNvSpPr>
            <a:spLocks noGrp="1"/>
          </p:cNvSpPr>
          <p:nvPr>
            <p:ph type="clipArt" sz="quarter" idx="49"/>
          </p:nvPr>
        </p:nvSpPr>
        <p:spPr>
          <a:xfrm>
            <a:off x="9238736" y="643469"/>
            <a:ext cx="1476375" cy="1474788"/>
          </a:xfrm>
        </p:spPr>
        <p:txBody>
          <a:bodyPr rtlCol="0">
            <a:normAutofit/>
          </a:bodyPr>
          <a:lstStyle>
            <a:lvl1pPr>
              <a:defRPr sz="1600"/>
            </a:lvl1pPr>
          </a:lstStyle>
          <a:p>
            <a:pPr rtl="0"/>
            <a:r>
              <a:rPr lang="es-ES" noProof="0"/>
              <a:t>Haga clic en el icono para agregar una imagen en línea</a:t>
            </a:r>
          </a:p>
        </p:txBody>
      </p:sp>
      <p:sp>
        <p:nvSpPr>
          <p:cNvPr id="23" name="Marcador de posición de imagen en línea 20">
            <a:extLst>
              <a:ext uri="{FF2B5EF4-FFF2-40B4-BE49-F238E27FC236}">
                <a16:creationId xmlns:a16="http://schemas.microsoft.com/office/drawing/2014/main" id="{03D89936-E0D7-4618-9E72-EC1467568C21}"/>
              </a:ext>
            </a:extLst>
          </p:cNvPr>
          <p:cNvSpPr>
            <a:spLocks noGrp="1"/>
          </p:cNvSpPr>
          <p:nvPr>
            <p:ph type="clipArt" sz="quarter" idx="50"/>
          </p:nvPr>
        </p:nvSpPr>
        <p:spPr>
          <a:xfrm>
            <a:off x="6387961" y="3385457"/>
            <a:ext cx="1476375" cy="1474788"/>
          </a:xfrm>
        </p:spPr>
        <p:txBody>
          <a:bodyPr rtlCol="0">
            <a:normAutofit/>
          </a:bodyPr>
          <a:lstStyle>
            <a:lvl1pPr>
              <a:defRPr sz="1600"/>
            </a:lvl1pPr>
          </a:lstStyle>
          <a:p>
            <a:pPr rtl="0"/>
            <a:r>
              <a:rPr lang="es-ES" noProof="0"/>
              <a:t>Haga clic en el icono para agregar una imagen en línea</a:t>
            </a:r>
          </a:p>
        </p:txBody>
      </p:sp>
      <p:sp>
        <p:nvSpPr>
          <p:cNvPr id="24" name="Marcador de posición de imagen en línea 20">
            <a:extLst>
              <a:ext uri="{FF2B5EF4-FFF2-40B4-BE49-F238E27FC236}">
                <a16:creationId xmlns:a16="http://schemas.microsoft.com/office/drawing/2014/main" id="{08A2E99E-9F83-4666-BD35-056C88AEBFB1}"/>
              </a:ext>
            </a:extLst>
          </p:cNvPr>
          <p:cNvSpPr>
            <a:spLocks noGrp="1"/>
          </p:cNvSpPr>
          <p:nvPr>
            <p:ph type="clipArt" sz="quarter" idx="51"/>
          </p:nvPr>
        </p:nvSpPr>
        <p:spPr>
          <a:xfrm>
            <a:off x="9233723" y="3385457"/>
            <a:ext cx="1476375" cy="1474788"/>
          </a:xfrm>
        </p:spPr>
        <p:txBody>
          <a:bodyPr rtlCol="0">
            <a:normAutofit/>
          </a:bodyPr>
          <a:lstStyle>
            <a:lvl1pPr>
              <a:defRPr sz="1600"/>
            </a:lvl1pPr>
          </a:lstStyle>
          <a:p>
            <a:pPr rtl="0"/>
            <a:r>
              <a:rPr lang="es-ES" noProof="0"/>
              <a:t>Haga clic en el icono para agregar una imagen en línea</a:t>
            </a:r>
          </a:p>
        </p:txBody>
      </p:sp>
      <p:sp>
        <p:nvSpPr>
          <p:cNvPr id="5" name="Marcador de texto 4">
            <a:extLst>
              <a:ext uri="{FF2B5EF4-FFF2-40B4-BE49-F238E27FC236}">
                <a16:creationId xmlns:a16="http://schemas.microsoft.com/office/drawing/2014/main" id="{E8A1CBAE-F2E5-4866-A865-C55E62573492}"/>
              </a:ext>
            </a:extLst>
          </p:cNvPr>
          <p:cNvSpPr>
            <a:spLocks noGrp="1"/>
          </p:cNvSpPr>
          <p:nvPr>
            <p:ph type="body" sz="quarter" idx="52"/>
          </p:nvPr>
        </p:nvSpPr>
        <p:spPr>
          <a:xfrm>
            <a:off x="838200" y="4112198"/>
            <a:ext cx="3200400" cy="1395974"/>
          </a:xfrm>
        </p:spPr>
        <p:txBody>
          <a:bodyPr rtlCol="0" anchor="t">
            <a:normAutofit/>
          </a:bodyPr>
          <a:lstStyle>
            <a:lvl1pPr marL="0" indent="0" algn="l">
              <a:lnSpc>
                <a:spcPct val="100000"/>
              </a:lnSpc>
              <a:buNone/>
              <a:defRPr sz="1600">
                <a:solidFill>
                  <a:schemeClr val="bg1"/>
                </a:solidFill>
              </a:defRPr>
            </a:lvl1pPr>
          </a:lstStyle>
          <a:p>
            <a:pPr lvl="0" rtl="0"/>
            <a:r>
              <a:rPr lang="es-ES" noProof="0"/>
              <a:t>Haga clic para modificar los estilos de texto del patrón</a:t>
            </a:r>
          </a:p>
        </p:txBody>
      </p:sp>
      <p:sp>
        <p:nvSpPr>
          <p:cNvPr id="16" name="Marcador de texto 8">
            <a:extLst>
              <a:ext uri="{FF2B5EF4-FFF2-40B4-BE49-F238E27FC236}">
                <a16:creationId xmlns:a16="http://schemas.microsoft.com/office/drawing/2014/main" id="{DA996B3F-2EC7-495F-920F-B21C55D9428F}"/>
              </a:ext>
            </a:extLst>
          </p:cNvPr>
          <p:cNvSpPr>
            <a:spLocks noGrp="1"/>
          </p:cNvSpPr>
          <p:nvPr>
            <p:ph type="body" sz="quarter" idx="53" hasCustomPrompt="1"/>
          </p:nvPr>
        </p:nvSpPr>
        <p:spPr>
          <a:xfrm>
            <a:off x="6073368" y="2577595"/>
            <a:ext cx="2105186" cy="365126"/>
          </a:xfrm>
        </p:spPr>
        <p:txBody>
          <a:bodyPr rtlCol="0"/>
          <a:lstStyle>
            <a:lvl1pPr marL="0" indent="0" algn="ctr">
              <a:buFont typeface="Arial" panose="020B0604020202020204" pitchFamily="34" charset="0"/>
              <a:buNone/>
              <a:defRPr sz="1800">
                <a:solidFill>
                  <a:schemeClr val="bg1"/>
                </a:solidFill>
                <a:latin typeface="+mj-lt"/>
              </a:defRPr>
            </a:lvl1pPr>
          </a:lstStyle>
          <a:p>
            <a:pPr lvl="0" rtl="0"/>
            <a:r>
              <a:rPr lang="es-ES" noProof="0"/>
              <a:t>Viñeta 1</a:t>
            </a:r>
          </a:p>
        </p:txBody>
      </p:sp>
      <p:sp>
        <p:nvSpPr>
          <p:cNvPr id="17" name="Marcador de texto 8">
            <a:extLst>
              <a:ext uri="{FF2B5EF4-FFF2-40B4-BE49-F238E27FC236}">
                <a16:creationId xmlns:a16="http://schemas.microsoft.com/office/drawing/2014/main" id="{8F06E2A5-B7ED-4E1B-9B77-DFF175FA257A}"/>
              </a:ext>
            </a:extLst>
          </p:cNvPr>
          <p:cNvSpPr>
            <a:spLocks noGrp="1"/>
          </p:cNvSpPr>
          <p:nvPr>
            <p:ph type="body" sz="quarter" idx="54" hasCustomPrompt="1"/>
          </p:nvPr>
        </p:nvSpPr>
        <p:spPr>
          <a:xfrm>
            <a:off x="8924518" y="2577595"/>
            <a:ext cx="2105186" cy="365126"/>
          </a:xfrm>
        </p:spPr>
        <p:txBody>
          <a:bodyPr rtlCol="0"/>
          <a:lstStyle>
            <a:lvl1pPr marL="0" indent="0" algn="ctr">
              <a:buFont typeface="Arial" panose="020B0604020202020204" pitchFamily="34" charset="0"/>
              <a:buNone/>
              <a:defRPr sz="1800">
                <a:solidFill>
                  <a:schemeClr val="bg1"/>
                </a:solidFill>
                <a:latin typeface="+mj-lt"/>
              </a:defRPr>
            </a:lvl1pPr>
          </a:lstStyle>
          <a:p>
            <a:pPr lvl="0" rtl="0"/>
            <a:r>
              <a:rPr lang="es-ES" noProof="0"/>
              <a:t>Viñeta 2</a:t>
            </a:r>
          </a:p>
        </p:txBody>
      </p:sp>
      <p:sp>
        <p:nvSpPr>
          <p:cNvPr id="18" name="Marcador de texto 8">
            <a:extLst>
              <a:ext uri="{FF2B5EF4-FFF2-40B4-BE49-F238E27FC236}">
                <a16:creationId xmlns:a16="http://schemas.microsoft.com/office/drawing/2014/main" id="{D12A97F1-04F3-48EA-99B9-030059505D91}"/>
              </a:ext>
            </a:extLst>
          </p:cNvPr>
          <p:cNvSpPr>
            <a:spLocks noGrp="1"/>
          </p:cNvSpPr>
          <p:nvPr>
            <p:ph type="body" sz="quarter" idx="55" hasCustomPrompt="1"/>
          </p:nvPr>
        </p:nvSpPr>
        <p:spPr>
          <a:xfrm>
            <a:off x="6074118" y="5320795"/>
            <a:ext cx="2105186" cy="365126"/>
          </a:xfrm>
        </p:spPr>
        <p:txBody>
          <a:bodyPr rtlCol="0"/>
          <a:lstStyle>
            <a:lvl1pPr marL="0" indent="0" algn="ctr">
              <a:buFont typeface="Arial" panose="020B0604020202020204" pitchFamily="34" charset="0"/>
              <a:buNone/>
              <a:defRPr sz="1800">
                <a:solidFill>
                  <a:schemeClr val="bg1"/>
                </a:solidFill>
                <a:latin typeface="+mj-lt"/>
              </a:defRPr>
            </a:lvl1pPr>
          </a:lstStyle>
          <a:p>
            <a:pPr lvl="0" rtl="0"/>
            <a:r>
              <a:rPr lang="es-ES" noProof="0"/>
              <a:t>Viñeta 3</a:t>
            </a:r>
          </a:p>
        </p:txBody>
      </p:sp>
      <p:sp>
        <p:nvSpPr>
          <p:cNvPr id="19" name="Marcador de texto 8">
            <a:extLst>
              <a:ext uri="{FF2B5EF4-FFF2-40B4-BE49-F238E27FC236}">
                <a16:creationId xmlns:a16="http://schemas.microsoft.com/office/drawing/2014/main" id="{8884A8E9-B6DB-4ADD-A85B-593F618E457A}"/>
              </a:ext>
            </a:extLst>
          </p:cNvPr>
          <p:cNvSpPr>
            <a:spLocks noGrp="1"/>
          </p:cNvSpPr>
          <p:nvPr>
            <p:ph type="body" sz="quarter" idx="56" hasCustomPrompt="1"/>
          </p:nvPr>
        </p:nvSpPr>
        <p:spPr>
          <a:xfrm>
            <a:off x="8919318" y="5320795"/>
            <a:ext cx="2105186" cy="365126"/>
          </a:xfrm>
        </p:spPr>
        <p:txBody>
          <a:bodyPr rtlCol="0"/>
          <a:lstStyle>
            <a:lvl1pPr marL="0" indent="0" algn="ctr">
              <a:buFont typeface="Arial" panose="020B0604020202020204" pitchFamily="34" charset="0"/>
              <a:buNone/>
              <a:defRPr sz="1800">
                <a:solidFill>
                  <a:schemeClr val="bg1"/>
                </a:solidFill>
                <a:latin typeface="+mj-lt"/>
              </a:defRPr>
            </a:lvl1pPr>
          </a:lstStyle>
          <a:p>
            <a:pPr lvl="0" rtl="0"/>
            <a:r>
              <a:rPr lang="es-ES" noProof="0"/>
              <a:t>Viñeta 4</a:t>
            </a:r>
          </a:p>
        </p:txBody>
      </p:sp>
      <p:sp>
        <p:nvSpPr>
          <p:cNvPr id="28" name="Marcador de texto 4">
            <a:extLst>
              <a:ext uri="{FF2B5EF4-FFF2-40B4-BE49-F238E27FC236}">
                <a16:creationId xmlns:a16="http://schemas.microsoft.com/office/drawing/2014/main" id="{19E1EA5F-9EF0-45C3-94DD-6DF64F4DFA15}"/>
              </a:ext>
            </a:extLst>
          </p:cNvPr>
          <p:cNvSpPr>
            <a:spLocks noGrp="1"/>
          </p:cNvSpPr>
          <p:nvPr>
            <p:ph type="body" sz="quarter" idx="57"/>
          </p:nvPr>
        </p:nvSpPr>
        <p:spPr>
          <a:xfrm>
            <a:off x="838201" y="5511642"/>
            <a:ext cx="3200400" cy="844707"/>
          </a:xfrm>
        </p:spPr>
        <p:txBody>
          <a:bodyPr rtlCol="0" anchor="t">
            <a:normAutofit/>
          </a:bodyPr>
          <a:lstStyle>
            <a:lvl1pPr marL="0" indent="0" algn="l">
              <a:lnSpc>
                <a:spcPct val="100000"/>
              </a:lnSpc>
              <a:buNone/>
              <a:defRPr sz="1200">
                <a:solidFill>
                  <a:schemeClr val="bg1"/>
                </a:solidFill>
              </a:defRPr>
            </a:lvl1pPr>
          </a:lstStyle>
          <a:p>
            <a:pPr lvl="0" rtl="0"/>
            <a:r>
              <a:rPr lang="es-ES" noProof="0"/>
              <a:t>Haga clic para modificar los estilos de texto del patrón</a:t>
            </a:r>
          </a:p>
        </p:txBody>
      </p:sp>
      <p:sp>
        <p:nvSpPr>
          <p:cNvPr id="30" name="Marcador de fecha 4">
            <a:extLst>
              <a:ext uri="{FF2B5EF4-FFF2-40B4-BE49-F238E27FC236}">
                <a16:creationId xmlns:a16="http://schemas.microsoft.com/office/drawing/2014/main" id="{5EBE65FE-7980-4861-93F3-178D1931E7AF}"/>
              </a:ext>
            </a:extLst>
          </p:cNvPr>
          <p:cNvSpPr>
            <a:spLocks noGrp="1"/>
          </p:cNvSpPr>
          <p:nvPr>
            <p:ph type="dt" sz="half" idx="10"/>
          </p:nvPr>
        </p:nvSpPr>
        <p:spPr>
          <a:xfrm>
            <a:off x="838200" y="6356350"/>
            <a:ext cx="2743200" cy="365125"/>
          </a:xfrm>
        </p:spPr>
        <p:txBody>
          <a:bodyPr rtlCol="0"/>
          <a:lstStyle>
            <a:lvl1pPr>
              <a:defRPr sz="900">
                <a:solidFill>
                  <a:schemeClr val="accent1">
                    <a:lumMod val="40000"/>
                    <a:lumOff val="60000"/>
                  </a:schemeClr>
                </a:solidFill>
              </a:defRPr>
            </a:lvl1pPr>
          </a:lstStyle>
          <a:p>
            <a:pPr rtl="0"/>
            <a:r>
              <a:rPr lang="es-ES" noProof="0"/>
              <a:t>29/7/20XX</a:t>
            </a:r>
          </a:p>
        </p:txBody>
      </p:sp>
      <p:sp>
        <p:nvSpPr>
          <p:cNvPr id="31" name="Marcador de pie de página 5">
            <a:extLst>
              <a:ext uri="{FF2B5EF4-FFF2-40B4-BE49-F238E27FC236}">
                <a16:creationId xmlns:a16="http://schemas.microsoft.com/office/drawing/2014/main" id="{5941D839-A1FC-4620-8485-F69D66D599E0}"/>
              </a:ext>
            </a:extLst>
          </p:cNvPr>
          <p:cNvSpPr>
            <a:spLocks noGrp="1"/>
          </p:cNvSpPr>
          <p:nvPr>
            <p:ph type="ftr" sz="quarter" idx="11"/>
          </p:nvPr>
        </p:nvSpPr>
        <p:spPr>
          <a:xfrm>
            <a:off x="4038600" y="6356350"/>
            <a:ext cx="4114800" cy="365125"/>
          </a:xfrm>
        </p:spPr>
        <p:txBody>
          <a:bodyPr rtlCol="0"/>
          <a:lstStyle>
            <a:lvl1pPr>
              <a:defRPr sz="900">
                <a:solidFill>
                  <a:schemeClr val="accent4">
                    <a:lumMod val="40000"/>
                    <a:lumOff val="60000"/>
                  </a:schemeClr>
                </a:solidFill>
              </a:defRPr>
            </a:lvl1pPr>
          </a:lstStyle>
          <a:p>
            <a:pPr rtl="0"/>
            <a:r>
              <a:rPr lang="es-ES" noProof="0"/>
              <a:t>Orientación de empleados</a:t>
            </a:r>
          </a:p>
        </p:txBody>
      </p:sp>
      <p:sp>
        <p:nvSpPr>
          <p:cNvPr id="32" name="Marcador de número de diapositiva 6">
            <a:extLst>
              <a:ext uri="{FF2B5EF4-FFF2-40B4-BE49-F238E27FC236}">
                <a16:creationId xmlns:a16="http://schemas.microsoft.com/office/drawing/2014/main" id="{B3B8613F-19BE-4CDB-BC4C-C321B4B8F2CF}"/>
              </a:ext>
            </a:extLst>
          </p:cNvPr>
          <p:cNvSpPr>
            <a:spLocks noGrp="1"/>
          </p:cNvSpPr>
          <p:nvPr>
            <p:ph type="sldNum" sz="quarter" idx="12"/>
          </p:nvPr>
        </p:nvSpPr>
        <p:spPr>
          <a:xfrm>
            <a:off x="8610600" y="6356350"/>
            <a:ext cx="2743200" cy="365125"/>
          </a:xfrm>
        </p:spPr>
        <p:txBody>
          <a:bodyPr rtlCol="0"/>
          <a:lstStyle>
            <a:lvl1pPr>
              <a:defRPr sz="900">
                <a:solidFill>
                  <a:schemeClr val="accent4">
                    <a:lumMod val="40000"/>
                    <a:lumOff val="60000"/>
                  </a:schemeClr>
                </a:solidFill>
              </a:defRPr>
            </a:lvl1pPr>
          </a:lstStyle>
          <a:p>
            <a:pPr rtl="0"/>
            <a:fld id="{B5CEABB6-07DC-46E8-9B57-56EC44A396E5}" type="slidenum">
              <a:rPr lang="es-ES" noProof="0" smtClean="0"/>
              <a:pPr rtl="0"/>
              <a:t>‹Nº›</a:t>
            </a:fld>
            <a:endParaRPr lang="es-ES" noProof="0"/>
          </a:p>
        </p:txBody>
      </p:sp>
    </p:spTree>
    <p:extLst>
      <p:ext uri="{BB962C8B-B14F-4D97-AF65-F5344CB8AC3E}">
        <p14:creationId xmlns:p14="http://schemas.microsoft.com/office/powerpoint/2010/main" val="4185573425"/>
      </p:ext>
    </p:extLst>
  </p:cSld>
  <p:clrMapOvr>
    <a:masterClrMapping/>
  </p:clrMapOvr>
  <p:extLst>
    <p:ext uri="{DCECCB84-F9BA-43D5-87BE-67443E8EF086}">
      <p15:sldGuideLst xmlns:p15="http://schemas.microsoft.com/office/powerpoint/2012/main">
        <p15:guide id="1" orient="horz" pos="177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es-ES" noProof="0"/>
              <a:t>29/7/20XX</a:t>
            </a:r>
          </a:p>
        </p:txBody>
      </p:sp>
      <p:sp>
        <p:nvSpPr>
          <p:cNvPr id="5" name="Marcador de pie de página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es-ES" noProof="0"/>
              <a:t>Orientación de empleados</a:t>
            </a:r>
          </a:p>
        </p:txBody>
      </p:sp>
      <p:sp>
        <p:nvSpPr>
          <p:cNvPr id="6" name="Marcador de número de diapositiva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7" r:id="rId3"/>
    <p:sldLayoutId id="2147483674" r:id="rId4"/>
    <p:sldLayoutId id="2147483671" r:id="rId5"/>
    <p:sldLayoutId id="2147483666" r:id="rId6"/>
    <p:sldLayoutId id="2147483669" r:id="rId7"/>
    <p:sldLayoutId id="2147483661" r:id="rId8"/>
    <p:sldLayoutId id="2147483676" r:id="rId9"/>
    <p:sldLayoutId id="2147483670" r:id="rId10"/>
    <p:sldLayoutId id="2147483667" r:id="rId11"/>
    <p:sldLayoutId id="2147483673" r:id="rId12"/>
    <p:sldLayoutId id="2147483651" r:id="rId13"/>
    <p:sldLayoutId id="2147483672"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Marcador de número de diapositiva 33">
            <a:extLst>
              <a:ext uri="{FF2B5EF4-FFF2-40B4-BE49-F238E27FC236}">
                <a16:creationId xmlns:a16="http://schemas.microsoft.com/office/drawing/2014/main" id="{FAED4C67-6AD4-4960-9032-B8D5435CD9D1}"/>
              </a:ext>
            </a:extLst>
          </p:cNvPr>
          <p:cNvSpPr>
            <a:spLocks noGrp="1"/>
          </p:cNvSpPr>
          <p:nvPr>
            <p:ph type="sldNum" sz="quarter" idx="15"/>
          </p:nvPr>
        </p:nvSpPr>
        <p:spPr>
          <a:xfrm>
            <a:off x="8610600" y="6356350"/>
            <a:ext cx="2743200" cy="365125"/>
          </a:xfrm>
        </p:spPr>
        <p:txBody>
          <a:bodyPr rtlCol="0"/>
          <a:lstStyle/>
          <a:p>
            <a:pPr rtl="0"/>
            <a:fld id="{B5CEABB6-07DC-46E8-9B57-56EC44A396E5}" type="slidenum">
              <a:rPr lang="es-ES" smtClean="0"/>
              <a:pPr rtl="0"/>
              <a:t>1</a:t>
            </a:fld>
            <a:endParaRPr lang="es-ES"/>
          </a:p>
        </p:txBody>
      </p:sp>
      <p:pic>
        <p:nvPicPr>
          <p:cNvPr id="18" name="Imagen 17" descr="Imagen que contiene Interfaz de usuario gráfica&#10;&#10;Descripción generada automáticamente">
            <a:extLst>
              <a:ext uri="{FF2B5EF4-FFF2-40B4-BE49-F238E27FC236}">
                <a16:creationId xmlns:a16="http://schemas.microsoft.com/office/drawing/2014/main" id="{43D29F6B-634B-C4A7-B64F-7F53164C414C}"/>
              </a:ext>
            </a:extLst>
          </p:cNvPr>
          <p:cNvPicPr>
            <a:picLocks noChangeAspect="1"/>
          </p:cNvPicPr>
          <p:nvPr/>
        </p:nvPicPr>
        <p:blipFill>
          <a:blip r:embed="rId3"/>
          <a:stretch>
            <a:fillRect/>
          </a:stretch>
        </p:blipFill>
        <p:spPr>
          <a:xfrm>
            <a:off x="821870" y="4174475"/>
            <a:ext cx="2705102" cy="808369"/>
          </a:xfrm>
          <a:prstGeom prst="rect">
            <a:avLst/>
          </a:prstGeom>
        </p:spPr>
      </p:pic>
      <p:sp>
        <p:nvSpPr>
          <p:cNvPr id="19" name="Rectángulo 18">
            <a:extLst>
              <a:ext uri="{FF2B5EF4-FFF2-40B4-BE49-F238E27FC236}">
                <a16:creationId xmlns:a16="http://schemas.microsoft.com/office/drawing/2014/main" id="{9E73E5E6-EF87-835B-55E0-4AC03778A7F0}"/>
              </a:ext>
            </a:extLst>
          </p:cNvPr>
          <p:cNvSpPr/>
          <p:nvPr/>
        </p:nvSpPr>
        <p:spPr>
          <a:xfrm>
            <a:off x="7919357" y="0"/>
            <a:ext cx="1208314" cy="6858000"/>
          </a:xfrm>
          <a:prstGeom prst="rect">
            <a:avLst/>
          </a:prstGeom>
          <a:solidFill>
            <a:srgbClr val="29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7" name="Título 1">
            <a:extLst>
              <a:ext uri="{FF2B5EF4-FFF2-40B4-BE49-F238E27FC236}">
                <a16:creationId xmlns:a16="http://schemas.microsoft.com/office/drawing/2014/main" id="{766775C7-8B6A-704E-D0D1-35E78739069F}"/>
              </a:ext>
            </a:extLst>
          </p:cNvPr>
          <p:cNvSpPr txBox="1">
            <a:spLocks/>
          </p:cNvSpPr>
          <p:nvPr/>
        </p:nvSpPr>
        <p:spPr>
          <a:xfrm>
            <a:off x="821870" y="2863672"/>
            <a:ext cx="8844644" cy="113065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s-ES" sz="6600" b="0" dirty="0">
                <a:latin typeface="Gotham" panose="02000504050000020004" pitchFamily="2" charset="0"/>
              </a:rPr>
              <a:t>MODELOS</a:t>
            </a:r>
            <a:r>
              <a:rPr lang="es-ES" sz="6600" b="0" dirty="0">
                <a:latin typeface="Gotham Black" pitchFamily="50" charset="0"/>
              </a:rPr>
              <a:t> </a:t>
            </a:r>
            <a:br>
              <a:rPr lang="es-ES" sz="6600" b="0" dirty="0">
                <a:latin typeface="Gotham Black" pitchFamily="50" charset="0"/>
              </a:rPr>
            </a:br>
            <a:r>
              <a:rPr lang="es-ES" sz="6600" b="0" dirty="0">
                <a:latin typeface="Gotham Black" pitchFamily="50" charset="0"/>
              </a:rPr>
              <a:t>CONCEPTUALES</a:t>
            </a:r>
          </a:p>
        </p:txBody>
      </p:sp>
    </p:spTree>
    <p:extLst>
      <p:ext uri="{BB962C8B-B14F-4D97-AF65-F5344CB8AC3E}">
        <p14:creationId xmlns:p14="http://schemas.microsoft.com/office/powerpoint/2010/main" val="532911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31FE9-9059-4FE8-B4AC-9771F23A1B89}"/>
              </a:ext>
            </a:extLst>
          </p:cNvPr>
          <p:cNvSpPr>
            <a:spLocks noGrp="1"/>
          </p:cNvSpPr>
          <p:nvPr>
            <p:ph type="title"/>
          </p:nvPr>
        </p:nvSpPr>
        <p:spPr>
          <a:xfrm>
            <a:off x="838200" y="365125"/>
            <a:ext cx="10515600" cy="1325563"/>
          </a:xfrm>
        </p:spPr>
        <p:txBody>
          <a:bodyPr rtlCol="0"/>
          <a:lstStyle/>
          <a:p>
            <a:pPr rtl="0"/>
            <a:r>
              <a:rPr lang="es-ES" dirty="0">
                <a:latin typeface="Gotham" panose="02000504050000020004" pitchFamily="2" charset="0"/>
              </a:rPr>
              <a:t>¿CÓMO SE APLICA?</a:t>
            </a:r>
          </a:p>
        </p:txBody>
      </p:sp>
      <p:sp>
        <p:nvSpPr>
          <p:cNvPr id="115" name="Marcador de número de diapositiva 114">
            <a:extLst>
              <a:ext uri="{FF2B5EF4-FFF2-40B4-BE49-F238E27FC236}">
                <a16:creationId xmlns:a16="http://schemas.microsoft.com/office/drawing/2014/main" id="{47C21FD0-6144-422A-9727-F3249A6B5540}"/>
              </a:ext>
            </a:extLst>
          </p:cNvPr>
          <p:cNvSpPr>
            <a:spLocks noGrp="1"/>
          </p:cNvSpPr>
          <p:nvPr>
            <p:ph type="sldNum" sz="quarter" idx="12"/>
          </p:nvPr>
        </p:nvSpPr>
        <p:spPr/>
        <p:txBody>
          <a:bodyPr rtlCol="0"/>
          <a:lstStyle/>
          <a:p>
            <a:pPr rtl="0"/>
            <a:fld id="{B5CEABB6-07DC-46E8-9B57-56EC44A396E5}" type="slidenum">
              <a:rPr lang="es-ES" smtClean="0"/>
              <a:pPr rtl="0"/>
              <a:t>10</a:t>
            </a:fld>
            <a:endParaRPr lang="es-ES"/>
          </a:p>
        </p:txBody>
      </p:sp>
      <p:sp>
        <p:nvSpPr>
          <p:cNvPr id="23" name="Marcador de contenido 2">
            <a:extLst>
              <a:ext uri="{FF2B5EF4-FFF2-40B4-BE49-F238E27FC236}">
                <a16:creationId xmlns:a16="http://schemas.microsoft.com/office/drawing/2014/main" id="{17E9EEEE-1E87-397C-4CBD-72EC6BC93D8F}"/>
              </a:ext>
            </a:extLst>
          </p:cNvPr>
          <p:cNvSpPr txBox="1">
            <a:spLocks/>
          </p:cNvSpPr>
          <p:nvPr/>
        </p:nvSpPr>
        <p:spPr>
          <a:xfrm>
            <a:off x="571500" y="2432169"/>
            <a:ext cx="11201400" cy="175463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0" i="0" dirty="0">
                <a:solidFill>
                  <a:srgbClr val="606060"/>
                </a:solidFill>
                <a:effectLst/>
                <a:latin typeface="Gotham" panose="02000504050000020004" pitchFamily="2" charset="0"/>
              </a:rPr>
              <a:t>Las dimensiones de RE-AIM fueron aplicadas desde un inicio para desarrollar los indicadores de monitoreo y evaluación del proyecto y para establecer actividades continuas de recopilación de datos. Utilizamos indicadores cuantitativos para hacer un seguimiento de lo que sucede con los elementos clave del comportamiento del sistema y complementamos esa información con una investigación cualitativa para entender por qué el sistema se está comportando de esa manera. Para medir el alcance evaluamos la cobertura de tamizaje - ¿cuántas mujeres elegibles están siendo tamizadas? Para mayor efectividad, hacemos seguimiento de las mujeres positivas para verificar si logran completar su atención, ¿reciben tratamiento o lo abandonan prematuramente? Estos datos cuantitativos se complementan con grupos focales y entrevistas con mujeres de la comunidad para comprender mejor las barreras de la atención. Medimos la adopción haciendo seguimiento de los tipos de servicios que se ofrecen a lo largo del tiempo. Esto incluye el tipo de prueba de detección administrada y cómo se manejan y/o tratan las mujeres con resultados positivos y si las pruebas se alinean con la intervención acordada. Para medir la implementación se toma registro de las demoras que afectan la efectividad del programa a través de un estudio exhaustivo de tiempo y movimiento. El mantenimiento se mide comparando los informes trimestrales de M&amp;E (monitoreo y evaluación) y haciendo un seguimiento de los principales eventos externos que puedan influir en las tendencias en el tiempo. </a:t>
            </a:r>
            <a:endParaRPr lang="es-ES" sz="1600" dirty="0">
              <a:solidFill>
                <a:srgbClr val="29285D"/>
              </a:solidFill>
              <a:latin typeface="Gotham" panose="02000504050000020004" pitchFamily="2" charset="0"/>
            </a:endParaRPr>
          </a:p>
        </p:txBody>
      </p:sp>
      <p:pic>
        <p:nvPicPr>
          <p:cNvPr id="3" name="Imagen 2" descr="Imagen que contiene Interfaz de usuario gráfica&#10;&#10;Descripción generada automáticamente">
            <a:extLst>
              <a:ext uri="{FF2B5EF4-FFF2-40B4-BE49-F238E27FC236}">
                <a16:creationId xmlns:a16="http://schemas.microsoft.com/office/drawing/2014/main" id="{85BB4C86-1876-6AD4-67F8-395934AFFA18}"/>
              </a:ext>
            </a:extLst>
          </p:cNvPr>
          <p:cNvPicPr>
            <a:picLocks noChangeAspect="1"/>
          </p:cNvPicPr>
          <p:nvPr/>
        </p:nvPicPr>
        <p:blipFill>
          <a:blip r:embed="rId3"/>
          <a:stretch>
            <a:fillRect/>
          </a:stretch>
        </p:blipFill>
        <p:spPr>
          <a:xfrm>
            <a:off x="10059795" y="218849"/>
            <a:ext cx="1892720" cy="565604"/>
          </a:xfrm>
          <a:prstGeom prst="rect">
            <a:avLst/>
          </a:prstGeom>
        </p:spPr>
      </p:pic>
    </p:spTree>
    <p:extLst>
      <p:ext uri="{BB962C8B-B14F-4D97-AF65-F5344CB8AC3E}">
        <p14:creationId xmlns:p14="http://schemas.microsoft.com/office/powerpoint/2010/main" val="1747366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Marcador de número de diapositiva 62">
            <a:extLst>
              <a:ext uri="{FF2B5EF4-FFF2-40B4-BE49-F238E27FC236}">
                <a16:creationId xmlns:a16="http://schemas.microsoft.com/office/drawing/2014/main" id="{22B5CBBF-FB43-46F2-8846-3DF85C26528C}"/>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s-ES" smtClean="0"/>
              <a:pPr rtl="0"/>
              <a:t>11</a:t>
            </a:fld>
            <a:endParaRPr lang="es-ES"/>
          </a:p>
        </p:txBody>
      </p:sp>
      <p:pic>
        <p:nvPicPr>
          <p:cNvPr id="5" name="Imagen 4">
            <a:extLst>
              <a:ext uri="{FF2B5EF4-FFF2-40B4-BE49-F238E27FC236}">
                <a16:creationId xmlns:a16="http://schemas.microsoft.com/office/drawing/2014/main" id="{8A25D1EA-BF20-3902-92B8-B5A5A6521BE3}"/>
              </a:ext>
            </a:extLst>
          </p:cNvPr>
          <p:cNvPicPr>
            <a:picLocks noChangeAspect="1"/>
          </p:cNvPicPr>
          <p:nvPr/>
        </p:nvPicPr>
        <p:blipFill rotWithShape="1">
          <a:blip r:embed="rId3"/>
          <a:srcRect l="20989" t="14192" r="23097" b="7609"/>
          <a:stretch/>
        </p:blipFill>
        <p:spPr>
          <a:xfrm>
            <a:off x="2512290" y="261257"/>
            <a:ext cx="7167419" cy="6335486"/>
          </a:xfrm>
          <a:prstGeom prst="rect">
            <a:avLst/>
          </a:prstGeom>
        </p:spPr>
      </p:pic>
      <p:pic>
        <p:nvPicPr>
          <p:cNvPr id="2" name="Imagen 1" descr="Imagen que contiene Interfaz de usuario gráfica&#10;&#10;Descripción generada automáticamente">
            <a:extLst>
              <a:ext uri="{FF2B5EF4-FFF2-40B4-BE49-F238E27FC236}">
                <a16:creationId xmlns:a16="http://schemas.microsoft.com/office/drawing/2014/main" id="{B522DE39-DB06-8020-C0C8-7859565B29EF}"/>
              </a:ext>
            </a:extLst>
          </p:cNvPr>
          <p:cNvPicPr>
            <a:picLocks noChangeAspect="1"/>
          </p:cNvPicPr>
          <p:nvPr/>
        </p:nvPicPr>
        <p:blipFill>
          <a:blip r:embed="rId4"/>
          <a:stretch>
            <a:fillRect/>
          </a:stretch>
        </p:blipFill>
        <p:spPr>
          <a:xfrm>
            <a:off x="10059795" y="218849"/>
            <a:ext cx="1892720" cy="565604"/>
          </a:xfrm>
          <a:prstGeom prst="rect">
            <a:avLst/>
          </a:prstGeom>
          <a:solidFill>
            <a:schemeClr val="accent3">
              <a:lumMod val="90000"/>
            </a:schemeClr>
          </a:solidFill>
        </p:spPr>
      </p:pic>
    </p:spTree>
    <p:extLst>
      <p:ext uri="{BB962C8B-B14F-4D97-AF65-F5344CB8AC3E}">
        <p14:creationId xmlns:p14="http://schemas.microsoft.com/office/powerpoint/2010/main" val="1074365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19F29B-F233-48AF-8261-F33A4E079E3E}"/>
              </a:ext>
            </a:extLst>
          </p:cNvPr>
          <p:cNvSpPr>
            <a:spLocks noGrp="1"/>
          </p:cNvSpPr>
          <p:nvPr>
            <p:ph type="title"/>
          </p:nvPr>
        </p:nvSpPr>
        <p:spPr>
          <a:xfrm>
            <a:off x="713012" y="1478458"/>
            <a:ext cx="10765971" cy="697686"/>
          </a:xfrm>
        </p:spPr>
        <p:txBody>
          <a:bodyPr rtlCol="0">
            <a:normAutofit fontScale="90000"/>
          </a:bodyPr>
          <a:lstStyle/>
          <a:p>
            <a:r>
              <a:rPr lang="es-MX" i="0" dirty="0">
                <a:solidFill>
                  <a:srgbClr val="29285D"/>
                </a:solidFill>
                <a:effectLst/>
                <a:latin typeface="Gotham" panose="02000504050000020004" pitchFamily="2" charset="0"/>
              </a:rPr>
              <a:t>Metodología de Sistemas Blandos (SSM)</a:t>
            </a:r>
          </a:p>
        </p:txBody>
      </p:sp>
      <p:sp>
        <p:nvSpPr>
          <p:cNvPr id="3" name="Subtítulo 2">
            <a:extLst>
              <a:ext uri="{FF2B5EF4-FFF2-40B4-BE49-F238E27FC236}">
                <a16:creationId xmlns:a16="http://schemas.microsoft.com/office/drawing/2014/main" id="{35E3EA69-4E0E-41BD-8095-A124225A2647}"/>
              </a:ext>
            </a:extLst>
          </p:cNvPr>
          <p:cNvSpPr>
            <a:spLocks noGrp="1"/>
          </p:cNvSpPr>
          <p:nvPr>
            <p:ph idx="1"/>
          </p:nvPr>
        </p:nvSpPr>
        <p:spPr>
          <a:xfrm>
            <a:off x="2400298" y="2355803"/>
            <a:ext cx="7391401" cy="3347358"/>
          </a:xfrm>
        </p:spPr>
        <p:txBody>
          <a:bodyPr vert="horz" lIns="91440" tIns="45720" rIns="91440" bIns="45720" rtlCol="0" anchor="t">
            <a:noAutofit/>
          </a:bodyPr>
          <a:lstStyle/>
          <a:p>
            <a:r>
              <a:rPr lang="es-MX" b="0" i="0" dirty="0">
                <a:solidFill>
                  <a:srgbClr val="29285D"/>
                </a:solidFill>
                <a:effectLst/>
                <a:latin typeface="Gotham" panose="02000504050000020004" pitchFamily="2" charset="0"/>
              </a:rPr>
              <a:t>La Metodología de Sistemas Blandos fue introducida por primera vez por el desarrollador Peter Checkland y el profesional John </a:t>
            </a:r>
            <a:r>
              <a:rPr lang="es-MX" b="0" i="0" dirty="0" err="1">
                <a:solidFill>
                  <a:srgbClr val="29285D"/>
                </a:solidFill>
                <a:effectLst/>
                <a:latin typeface="Gotham" panose="02000504050000020004" pitchFamily="2" charset="0"/>
              </a:rPr>
              <a:t>Poulter</a:t>
            </a:r>
            <a:r>
              <a:rPr lang="es-MX" b="0" i="0" dirty="0">
                <a:solidFill>
                  <a:srgbClr val="29285D"/>
                </a:solidFill>
                <a:effectLst/>
                <a:latin typeface="Gotham" panose="02000504050000020004" pitchFamily="2" charset="0"/>
              </a:rPr>
              <a:t>. Es un enfoque orientado a la acción para abordar situaciones sociales complejas, que se basa en la aceptación y la comprensión de las perspectivas conflictivas de los individuos involucrados. Cada individuo tiene su propia perspectiva de una situación la cual es reflejada en sus acciones. Checkland propone un enfoque iterativo de siete pasos para informar el proceso de SSM.</a:t>
            </a:r>
          </a:p>
        </p:txBody>
      </p:sp>
      <p:sp>
        <p:nvSpPr>
          <p:cNvPr id="4" name="Marcador de número de diapositiva 3">
            <a:extLst>
              <a:ext uri="{FF2B5EF4-FFF2-40B4-BE49-F238E27FC236}">
                <a16:creationId xmlns:a16="http://schemas.microsoft.com/office/drawing/2014/main" id="{328F602C-7F98-4C02-99D4-ED65E00D66A4}"/>
              </a:ext>
            </a:extLst>
          </p:cNvPr>
          <p:cNvSpPr>
            <a:spLocks noGrp="1"/>
          </p:cNvSpPr>
          <p:nvPr>
            <p:ph type="sldNum" sz="quarter" idx="12"/>
          </p:nvPr>
        </p:nvSpPr>
        <p:spPr>
          <a:xfrm>
            <a:off x="8610600" y="6356350"/>
            <a:ext cx="2743200" cy="365125"/>
          </a:xfrm>
        </p:spPr>
        <p:txBody>
          <a:bodyPr rtlCol="0"/>
          <a:lstStyle/>
          <a:p>
            <a:pPr rtl="0"/>
            <a:fld id="{19B51A1E-902D-48AF-9020-955120F399B6}" type="slidenum">
              <a:rPr lang="es-ES" smtClean="0"/>
              <a:pPr rtl="0"/>
              <a:t>12</a:t>
            </a:fld>
            <a:endParaRPr lang="es-ES"/>
          </a:p>
        </p:txBody>
      </p:sp>
      <p:pic>
        <p:nvPicPr>
          <p:cNvPr id="5" name="Imagen 4" descr="Imagen que contiene Interfaz de usuario gráfica&#10;&#10;Descripción generada automáticamente">
            <a:extLst>
              <a:ext uri="{FF2B5EF4-FFF2-40B4-BE49-F238E27FC236}">
                <a16:creationId xmlns:a16="http://schemas.microsoft.com/office/drawing/2014/main" id="{73DC7495-295B-A4F7-2A30-0A467BB59100}"/>
              </a:ext>
            </a:extLst>
          </p:cNvPr>
          <p:cNvPicPr>
            <a:picLocks noChangeAspect="1"/>
          </p:cNvPicPr>
          <p:nvPr/>
        </p:nvPicPr>
        <p:blipFill>
          <a:blip r:embed="rId3"/>
          <a:stretch>
            <a:fillRect/>
          </a:stretch>
        </p:blipFill>
        <p:spPr>
          <a:xfrm>
            <a:off x="10059795" y="218849"/>
            <a:ext cx="1892720" cy="565604"/>
          </a:xfrm>
          <a:prstGeom prst="rect">
            <a:avLst/>
          </a:prstGeom>
        </p:spPr>
      </p:pic>
    </p:spTree>
    <p:extLst>
      <p:ext uri="{BB962C8B-B14F-4D97-AF65-F5344CB8AC3E}">
        <p14:creationId xmlns:p14="http://schemas.microsoft.com/office/powerpoint/2010/main" val="767199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Marcador de número de diapositiva 62">
            <a:extLst>
              <a:ext uri="{FF2B5EF4-FFF2-40B4-BE49-F238E27FC236}">
                <a16:creationId xmlns:a16="http://schemas.microsoft.com/office/drawing/2014/main" id="{22B5CBBF-FB43-46F2-8846-3DF85C26528C}"/>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s-ES" smtClean="0"/>
              <a:pPr rtl="0"/>
              <a:t>13</a:t>
            </a:fld>
            <a:endParaRPr lang="es-ES"/>
          </a:p>
        </p:txBody>
      </p:sp>
      <p:pic>
        <p:nvPicPr>
          <p:cNvPr id="3" name="Imagen 2">
            <a:extLst>
              <a:ext uri="{FF2B5EF4-FFF2-40B4-BE49-F238E27FC236}">
                <a16:creationId xmlns:a16="http://schemas.microsoft.com/office/drawing/2014/main" id="{7CA35D21-4DB1-8F4A-55EB-3BFCF72A203A}"/>
              </a:ext>
            </a:extLst>
          </p:cNvPr>
          <p:cNvPicPr>
            <a:picLocks noChangeAspect="1"/>
          </p:cNvPicPr>
          <p:nvPr/>
        </p:nvPicPr>
        <p:blipFill rotWithShape="1">
          <a:blip r:embed="rId3"/>
          <a:srcRect t="1908" r="7953" b="29447"/>
          <a:stretch/>
        </p:blipFill>
        <p:spPr>
          <a:xfrm>
            <a:off x="1" y="1158095"/>
            <a:ext cx="12192000" cy="3880696"/>
          </a:xfrm>
          <a:prstGeom prst="rect">
            <a:avLst/>
          </a:prstGeom>
        </p:spPr>
      </p:pic>
      <p:pic>
        <p:nvPicPr>
          <p:cNvPr id="2" name="Imagen 1" descr="Imagen que contiene Interfaz de usuario gráfica&#10;&#10;Descripción generada automáticamente">
            <a:extLst>
              <a:ext uri="{FF2B5EF4-FFF2-40B4-BE49-F238E27FC236}">
                <a16:creationId xmlns:a16="http://schemas.microsoft.com/office/drawing/2014/main" id="{880D53E4-0300-9B34-3C27-A2FE01C7D277}"/>
              </a:ext>
            </a:extLst>
          </p:cNvPr>
          <p:cNvPicPr>
            <a:picLocks noChangeAspect="1"/>
          </p:cNvPicPr>
          <p:nvPr/>
        </p:nvPicPr>
        <p:blipFill>
          <a:blip r:embed="rId4"/>
          <a:stretch>
            <a:fillRect/>
          </a:stretch>
        </p:blipFill>
        <p:spPr>
          <a:xfrm>
            <a:off x="10059795" y="218849"/>
            <a:ext cx="1892720" cy="565604"/>
          </a:xfrm>
          <a:prstGeom prst="rect">
            <a:avLst/>
          </a:prstGeom>
          <a:solidFill>
            <a:schemeClr val="accent3">
              <a:lumMod val="90000"/>
            </a:schemeClr>
          </a:solidFill>
        </p:spPr>
      </p:pic>
    </p:spTree>
    <p:extLst>
      <p:ext uri="{BB962C8B-B14F-4D97-AF65-F5344CB8AC3E}">
        <p14:creationId xmlns:p14="http://schemas.microsoft.com/office/powerpoint/2010/main" val="75353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19F29B-F233-48AF-8261-F33A4E079E3E}"/>
              </a:ext>
            </a:extLst>
          </p:cNvPr>
          <p:cNvSpPr>
            <a:spLocks noGrp="1"/>
          </p:cNvSpPr>
          <p:nvPr>
            <p:ph type="title"/>
          </p:nvPr>
        </p:nvSpPr>
        <p:spPr>
          <a:xfrm>
            <a:off x="713012" y="1478458"/>
            <a:ext cx="10765971" cy="697686"/>
          </a:xfrm>
        </p:spPr>
        <p:txBody>
          <a:bodyPr rtlCol="0">
            <a:normAutofit/>
          </a:bodyPr>
          <a:lstStyle/>
          <a:p>
            <a:r>
              <a:rPr lang="es-MX" dirty="0">
                <a:solidFill>
                  <a:srgbClr val="29285D"/>
                </a:solidFill>
                <a:latin typeface="Gotham" panose="02000504050000020004" pitchFamily="2" charset="0"/>
              </a:rPr>
              <a:t>Pensamiento Sistémico</a:t>
            </a:r>
            <a:endParaRPr lang="es-MX" i="0" dirty="0">
              <a:solidFill>
                <a:srgbClr val="29285D"/>
              </a:solidFill>
              <a:effectLst/>
              <a:latin typeface="Gotham" panose="02000504050000020004" pitchFamily="2" charset="0"/>
            </a:endParaRPr>
          </a:p>
        </p:txBody>
      </p:sp>
      <p:sp>
        <p:nvSpPr>
          <p:cNvPr id="3" name="Subtítulo 2">
            <a:extLst>
              <a:ext uri="{FF2B5EF4-FFF2-40B4-BE49-F238E27FC236}">
                <a16:creationId xmlns:a16="http://schemas.microsoft.com/office/drawing/2014/main" id="{35E3EA69-4E0E-41BD-8095-A124225A2647}"/>
              </a:ext>
            </a:extLst>
          </p:cNvPr>
          <p:cNvSpPr>
            <a:spLocks noGrp="1"/>
          </p:cNvSpPr>
          <p:nvPr>
            <p:ph idx="1"/>
          </p:nvPr>
        </p:nvSpPr>
        <p:spPr>
          <a:xfrm>
            <a:off x="2400298" y="2355803"/>
            <a:ext cx="7391401" cy="3347358"/>
          </a:xfrm>
        </p:spPr>
        <p:txBody>
          <a:bodyPr vert="horz" lIns="91440" tIns="45720" rIns="91440" bIns="45720" rtlCol="0" anchor="t">
            <a:noAutofit/>
          </a:bodyPr>
          <a:lstStyle/>
          <a:p>
            <a:r>
              <a:rPr lang="es-MX" b="0" i="0" dirty="0">
                <a:solidFill>
                  <a:srgbClr val="29285D"/>
                </a:solidFill>
                <a:effectLst/>
                <a:latin typeface="Gotham" panose="02000504050000020004" pitchFamily="2" charset="0"/>
              </a:rPr>
              <a:t>El pensamiento sistémico es un enfoque de resolución de problemas caracterizado por el deseo de mejorar el comportamiento de los sistemas hacia un objetivo determinado. Para lograr esto, se identifican y localizan los elementos interconectados del sistema dentro de la situación problemática. Luego se considera cómo contribuyen estos elementos al comportamiento ineficaz del sistema, y se desarrollan y prueban intervenciones accionables para trasladar el comportamiento del sistema hacia su meta determinada. El pensamiento sistémico reconoce que para mejorar un sistema, es esencial entender cómo estos elementos humanos visualizan los objetivos y operaciones del sistema y cómo están interconectados. </a:t>
            </a:r>
          </a:p>
        </p:txBody>
      </p:sp>
      <p:sp>
        <p:nvSpPr>
          <p:cNvPr id="4" name="Marcador de número de diapositiva 3">
            <a:extLst>
              <a:ext uri="{FF2B5EF4-FFF2-40B4-BE49-F238E27FC236}">
                <a16:creationId xmlns:a16="http://schemas.microsoft.com/office/drawing/2014/main" id="{328F602C-7F98-4C02-99D4-ED65E00D66A4}"/>
              </a:ext>
            </a:extLst>
          </p:cNvPr>
          <p:cNvSpPr>
            <a:spLocks noGrp="1"/>
          </p:cNvSpPr>
          <p:nvPr>
            <p:ph type="sldNum" sz="quarter" idx="12"/>
          </p:nvPr>
        </p:nvSpPr>
        <p:spPr>
          <a:xfrm>
            <a:off x="8610600" y="6356350"/>
            <a:ext cx="2743200" cy="365125"/>
          </a:xfrm>
        </p:spPr>
        <p:txBody>
          <a:bodyPr rtlCol="0"/>
          <a:lstStyle/>
          <a:p>
            <a:pPr rtl="0"/>
            <a:fld id="{19B51A1E-902D-48AF-9020-955120F399B6}" type="slidenum">
              <a:rPr lang="es-ES" smtClean="0"/>
              <a:pPr rtl="0"/>
              <a:t>14</a:t>
            </a:fld>
            <a:endParaRPr lang="es-ES"/>
          </a:p>
        </p:txBody>
      </p:sp>
      <p:pic>
        <p:nvPicPr>
          <p:cNvPr id="5" name="Imagen 4" descr="Imagen que contiene Interfaz de usuario gráfica&#10;&#10;Descripción generada automáticamente">
            <a:extLst>
              <a:ext uri="{FF2B5EF4-FFF2-40B4-BE49-F238E27FC236}">
                <a16:creationId xmlns:a16="http://schemas.microsoft.com/office/drawing/2014/main" id="{FFE2623E-1D44-F327-37BD-4E8F000459CB}"/>
              </a:ext>
            </a:extLst>
          </p:cNvPr>
          <p:cNvPicPr>
            <a:picLocks noChangeAspect="1"/>
          </p:cNvPicPr>
          <p:nvPr/>
        </p:nvPicPr>
        <p:blipFill>
          <a:blip r:embed="rId3"/>
          <a:stretch>
            <a:fillRect/>
          </a:stretch>
        </p:blipFill>
        <p:spPr>
          <a:xfrm>
            <a:off x="10059795" y="218849"/>
            <a:ext cx="1892720" cy="565604"/>
          </a:xfrm>
          <a:prstGeom prst="rect">
            <a:avLst/>
          </a:prstGeom>
        </p:spPr>
      </p:pic>
    </p:spTree>
    <p:extLst>
      <p:ext uri="{BB962C8B-B14F-4D97-AF65-F5344CB8AC3E}">
        <p14:creationId xmlns:p14="http://schemas.microsoft.com/office/powerpoint/2010/main" val="1840318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D716D55A-5911-A14A-1404-B1D8CBDC8BCC}"/>
              </a:ext>
            </a:extLst>
          </p:cNvPr>
          <p:cNvPicPr>
            <a:picLocks noChangeAspect="1"/>
          </p:cNvPicPr>
          <p:nvPr/>
        </p:nvPicPr>
        <p:blipFill rotWithShape="1">
          <a:blip r:embed="rId3"/>
          <a:srcRect l="17519" t="21952" r="20189" b="11643"/>
          <a:stretch/>
        </p:blipFill>
        <p:spPr>
          <a:xfrm>
            <a:off x="657524" y="146957"/>
            <a:ext cx="10876951" cy="6564086"/>
          </a:xfrm>
          <a:prstGeom prst="rect">
            <a:avLst/>
          </a:prstGeom>
        </p:spPr>
      </p:pic>
      <p:sp>
        <p:nvSpPr>
          <p:cNvPr id="63" name="Marcador de número de diapositiva 62">
            <a:extLst>
              <a:ext uri="{FF2B5EF4-FFF2-40B4-BE49-F238E27FC236}">
                <a16:creationId xmlns:a16="http://schemas.microsoft.com/office/drawing/2014/main" id="{22B5CBBF-FB43-46F2-8846-3DF85C26528C}"/>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s-ES" smtClean="0"/>
              <a:pPr rtl="0"/>
              <a:t>15</a:t>
            </a:fld>
            <a:endParaRPr lang="es-ES"/>
          </a:p>
        </p:txBody>
      </p:sp>
      <p:pic>
        <p:nvPicPr>
          <p:cNvPr id="2" name="Imagen 1" descr="Imagen que contiene Interfaz de usuario gráfica&#10;&#10;Descripción generada automáticamente">
            <a:extLst>
              <a:ext uri="{FF2B5EF4-FFF2-40B4-BE49-F238E27FC236}">
                <a16:creationId xmlns:a16="http://schemas.microsoft.com/office/drawing/2014/main" id="{928D3AF3-652A-E7A5-8B77-1071BC7F7DE7}"/>
              </a:ext>
            </a:extLst>
          </p:cNvPr>
          <p:cNvPicPr>
            <a:picLocks noChangeAspect="1"/>
          </p:cNvPicPr>
          <p:nvPr/>
        </p:nvPicPr>
        <p:blipFill>
          <a:blip r:embed="rId4"/>
          <a:stretch>
            <a:fillRect/>
          </a:stretch>
        </p:blipFill>
        <p:spPr>
          <a:xfrm>
            <a:off x="10059795" y="218849"/>
            <a:ext cx="1892720" cy="565604"/>
          </a:xfrm>
          <a:prstGeom prst="rect">
            <a:avLst/>
          </a:prstGeom>
          <a:solidFill>
            <a:schemeClr val="accent3">
              <a:lumMod val="90000"/>
            </a:schemeClr>
          </a:solidFill>
        </p:spPr>
      </p:pic>
    </p:spTree>
    <p:extLst>
      <p:ext uri="{BB962C8B-B14F-4D97-AF65-F5344CB8AC3E}">
        <p14:creationId xmlns:p14="http://schemas.microsoft.com/office/powerpoint/2010/main" val="2716968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19F29B-F233-48AF-8261-F33A4E079E3E}"/>
              </a:ext>
            </a:extLst>
          </p:cNvPr>
          <p:cNvSpPr>
            <a:spLocks noGrp="1"/>
          </p:cNvSpPr>
          <p:nvPr>
            <p:ph type="title"/>
          </p:nvPr>
        </p:nvSpPr>
        <p:spPr>
          <a:xfrm>
            <a:off x="1953440" y="1653628"/>
            <a:ext cx="8285117" cy="1305562"/>
          </a:xfrm>
        </p:spPr>
        <p:txBody>
          <a:bodyPr rtlCol="0">
            <a:normAutofit fontScale="90000"/>
          </a:bodyPr>
          <a:lstStyle/>
          <a:p>
            <a:r>
              <a:rPr lang="es-MX" i="0" dirty="0">
                <a:solidFill>
                  <a:srgbClr val="29285D"/>
                </a:solidFill>
                <a:effectLst/>
                <a:latin typeface="Gotham" panose="02000504050000020004" pitchFamily="2" charset="0"/>
              </a:rPr>
              <a:t>Marco consolidado de investigación aplicada (CFIR)</a:t>
            </a:r>
          </a:p>
        </p:txBody>
      </p:sp>
      <p:sp>
        <p:nvSpPr>
          <p:cNvPr id="3" name="Subtítulo 2">
            <a:extLst>
              <a:ext uri="{FF2B5EF4-FFF2-40B4-BE49-F238E27FC236}">
                <a16:creationId xmlns:a16="http://schemas.microsoft.com/office/drawing/2014/main" id="{35E3EA69-4E0E-41BD-8095-A124225A2647}"/>
              </a:ext>
            </a:extLst>
          </p:cNvPr>
          <p:cNvSpPr>
            <a:spLocks noGrp="1"/>
          </p:cNvSpPr>
          <p:nvPr>
            <p:ph idx="1"/>
          </p:nvPr>
        </p:nvSpPr>
        <p:spPr>
          <a:xfrm>
            <a:off x="3253738" y="3351076"/>
            <a:ext cx="5684520" cy="2347596"/>
          </a:xfrm>
        </p:spPr>
        <p:txBody>
          <a:bodyPr vert="horz" lIns="91440" tIns="45720" rIns="91440" bIns="45720" rtlCol="0" anchor="t">
            <a:normAutofit/>
          </a:bodyPr>
          <a:lstStyle/>
          <a:p>
            <a:pPr rtl="0"/>
            <a:r>
              <a:rPr lang="es-MX" b="0" i="0" dirty="0">
                <a:solidFill>
                  <a:srgbClr val="606060"/>
                </a:solidFill>
                <a:effectLst/>
                <a:latin typeface="Gotham" panose="02000504050000020004" pitchFamily="2" charset="0"/>
              </a:rPr>
              <a:t>El CFIR es una organizada compilación de terminología y definiciones creada por investigadores en el 2009 a partir de implementaciones eficaces </a:t>
            </a:r>
            <a:r>
              <a:rPr lang="es-MX" b="0" i="0" u="none" strike="noStrike" dirty="0">
                <a:solidFill>
                  <a:srgbClr val="606060"/>
                </a:solidFill>
                <a:effectLst/>
                <a:latin typeface="Gotham" panose="02000504050000020004" pitchFamily="2" charset="0"/>
              </a:rPr>
              <a:t>[3] </a:t>
            </a:r>
            <a:r>
              <a:rPr lang="es-MX" b="0" i="0" dirty="0">
                <a:solidFill>
                  <a:srgbClr val="606060"/>
                </a:solidFill>
                <a:effectLst/>
                <a:latin typeface="Gotham" panose="02000504050000020004" pitchFamily="2" charset="0"/>
              </a:rPr>
              <a:t>. </a:t>
            </a:r>
            <a:r>
              <a:rPr lang="es-MX" b="1" i="0" dirty="0">
                <a:solidFill>
                  <a:srgbClr val="606060"/>
                </a:solidFill>
                <a:effectLst/>
                <a:latin typeface="Gotham" panose="02000504050000020004" pitchFamily="2" charset="0"/>
              </a:rPr>
              <a:t>Es un marco teórico que categoriza en cinco constructos los diferentes elementos que pueden impactar en el éxito de una implementación.</a:t>
            </a:r>
            <a:endParaRPr lang="es-ES" b="1" dirty="0">
              <a:latin typeface="Gotham" panose="02000504050000020004" pitchFamily="2" charset="0"/>
            </a:endParaRPr>
          </a:p>
        </p:txBody>
      </p:sp>
      <p:sp>
        <p:nvSpPr>
          <p:cNvPr id="4" name="Marcador de número de diapositiva 3">
            <a:extLst>
              <a:ext uri="{FF2B5EF4-FFF2-40B4-BE49-F238E27FC236}">
                <a16:creationId xmlns:a16="http://schemas.microsoft.com/office/drawing/2014/main" id="{328F602C-7F98-4C02-99D4-ED65E00D66A4}"/>
              </a:ext>
            </a:extLst>
          </p:cNvPr>
          <p:cNvSpPr>
            <a:spLocks noGrp="1"/>
          </p:cNvSpPr>
          <p:nvPr>
            <p:ph type="sldNum" sz="quarter" idx="12"/>
          </p:nvPr>
        </p:nvSpPr>
        <p:spPr>
          <a:xfrm>
            <a:off x="8610600" y="6356350"/>
            <a:ext cx="2743200" cy="365125"/>
          </a:xfrm>
        </p:spPr>
        <p:txBody>
          <a:bodyPr rtlCol="0"/>
          <a:lstStyle/>
          <a:p>
            <a:pPr rtl="0"/>
            <a:fld id="{19B51A1E-902D-48AF-9020-955120F399B6}" type="slidenum">
              <a:rPr lang="es-ES" smtClean="0"/>
              <a:pPr rtl="0"/>
              <a:t>2</a:t>
            </a:fld>
            <a:endParaRPr lang="es-ES"/>
          </a:p>
        </p:txBody>
      </p:sp>
      <p:pic>
        <p:nvPicPr>
          <p:cNvPr id="5" name="Imagen 4" descr="Imagen que contiene Interfaz de usuario gráfica&#10;&#10;Descripción generada automáticamente">
            <a:extLst>
              <a:ext uri="{FF2B5EF4-FFF2-40B4-BE49-F238E27FC236}">
                <a16:creationId xmlns:a16="http://schemas.microsoft.com/office/drawing/2014/main" id="{3FD8571E-9020-72AB-452C-795105176285}"/>
              </a:ext>
            </a:extLst>
          </p:cNvPr>
          <p:cNvPicPr>
            <a:picLocks noChangeAspect="1"/>
          </p:cNvPicPr>
          <p:nvPr/>
        </p:nvPicPr>
        <p:blipFill>
          <a:blip r:embed="rId3"/>
          <a:stretch>
            <a:fillRect/>
          </a:stretch>
        </p:blipFill>
        <p:spPr>
          <a:xfrm>
            <a:off x="10059795" y="218849"/>
            <a:ext cx="1892720" cy="565604"/>
          </a:xfrm>
          <a:prstGeom prst="rect">
            <a:avLst/>
          </a:prstGeom>
        </p:spPr>
      </p:pic>
    </p:spTree>
    <p:extLst>
      <p:ext uri="{BB962C8B-B14F-4D97-AF65-F5344CB8AC3E}">
        <p14:creationId xmlns:p14="http://schemas.microsoft.com/office/powerpoint/2010/main" val="224349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Marcador de número de diapositiva 62">
            <a:extLst>
              <a:ext uri="{FF2B5EF4-FFF2-40B4-BE49-F238E27FC236}">
                <a16:creationId xmlns:a16="http://schemas.microsoft.com/office/drawing/2014/main" id="{22B5CBBF-FB43-46F2-8846-3DF85C26528C}"/>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s-ES" smtClean="0"/>
              <a:pPr rtl="0"/>
              <a:t>3</a:t>
            </a:fld>
            <a:endParaRPr lang="es-ES"/>
          </a:p>
        </p:txBody>
      </p:sp>
      <p:pic>
        <p:nvPicPr>
          <p:cNvPr id="38" name="Imagen 37">
            <a:extLst>
              <a:ext uri="{FF2B5EF4-FFF2-40B4-BE49-F238E27FC236}">
                <a16:creationId xmlns:a16="http://schemas.microsoft.com/office/drawing/2014/main" id="{1B7C97D6-9115-93F4-6390-35C9584F280A}"/>
              </a:ext>
            </a:extLst>
          </p:cNvPr>
          <p:cNvPicPr>
            <a:picLocks noChangeAspect="1"/>
          </p:cNvPicPr>
          <p:nvPr/>
        </p:nvPicPr>
        <p:blipFill rotWithShape="1">
          <a:blip r:embed="rId3"/>
          <a:srcRect t="2555"/>
          <a:stretch/>
        </p:blipFill>
        <p:spPr>
          <a:xfrm>
            <a:off x="0" y="1269895"/>
            <a:ext cx="12192000" cy="4318210"/>
          </a:xfrm>
          <a:prstGeom prst="rect">
            <a:avLst/>
          </a:prstGeom>
        </p:spPr>
      </p:pic>
      <p:pic>
        <p:nvPicPr>
          <p:cNvPr id="2" name="Imagen 1" descr="Imagen que contiene Interfaz de usuario gráfica&#10;&#10;Descripción generada automáticamente">
            <a:extLst>
              <a:ext uri="{FF2B5EF4-FFF2-40B4-BE49-F238E27FC236}">
                <a16:creationId xmlns:a16="http://schemas.microsoft.com/office/drawing/2014/main" id="{AFDCCA30-B5F6-F08E-A21B-8FC14B218EBA}"/>
              </a:ext>
            </a:extLst>
          </p:cNvPr>
          <p:cNvPicPr>
            <a:picLocks noChangeAspect="1"/>
          </p:cNvPicPr>
          <p:nvPr/>
        </p:nvPicPr>
        <p:blipFill>
          <a:blip r:embed="rId4"/>
          <a:stretch>
            <a:fillRect/>
          </a:stretch>
        </p:blipFill>
        <p:spPr>
          <a:xfrm>
            <a:off x="10059795" y="218849"/>
            <a:ext cx="1892720" cy="565604"/>
          </a:xfrm>
          <a:prstGeom prst="rect">
            <a:avLst/>
          </a:prstGeom>
          <a:solidFill>
            <a:schemeClr val="accent3">
              <a:lumMod val="90000"/>
            </a:schemeClr>
          </a:solidFill>
        </p:spPr>
      </p:pic>
    </p:spTree>
    <p:extLst>
      <p:ext uri="{BB962C8B-B14F-4D97-AF65-F5344CB8AC3E}">
        <p14:creationId xmlns:p14="http://schemas.microsoft.com/office/powerpoint/2010/main" val="3477453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31FE9-9059-4FE8-B4AC-9771F23A1B89}"/>
              </a:ext>
            </a:extLst>
          </p:cNvPr>
          <p:cNvSpPr>
            <a:spLocks noGrp="1"/>
          </p:cNvSpPr>
          <p:nvPr>
            <p:ph type="title"/>
          </p:nvPr>
        </p:nvSpPr>
        <p:spPr>
          <a:xfrm>
            <a:off x="838200" y="365125"/>
            <a:ext cx="10515600" cy="1325563"/>
          </a:xfrm>
        </p:spPr>
        <p:txBody>
          <a:bodyPr rtlCol="0"/>
          <a:lstStyle/>
          <a:p>
            <a:pPr rtl="0"/>
            <a:r>
              <a:rPr lang="es-ES" dirty="0">
                <a:latin typeface="Gotham" panose="02000504050000020004" pitchFamily="2" charset="0"/>
              </a:rPr>
              <a:t>¿CÓMO SE APLICA?</a:t>
            </a:r>
          </a:p>
        </p:txBody>
      </p:sp>
      <p:sp>
        <p:nvSpPr>
          <p:cNvPr id="115" name="Marcador de número de diapositiva 114">
            <a:extLst>
              <a:ext uri="{FF2B5EF4-FFF2-40B4-BE49-F238E27FC236}">
                <a16:creationId xmlns:a16="http://schemas.microsoft.com/office/drawing/2014/main" id="{47C21FD0-6144-422A-9727-F3249A6B5540}"/>
              </a:ext>
            </a:extLst>
          </p:cNvPr>
          <p:cNvSpPr>
            <a:spLocks noGrp="1"/>
          </p:cNvSpPr>
          <p:nvPr>
            <p:ph type="sldNum" sz="quarter" idx="12"/>
          </p:nvPr>
        </p:nvSpPr>
        <p:spPr/>
        <p:txBody>
          <a:bodyPr rtlCol="0"/>
          <a:lstStyle/>
          <a:p>
            <a:pPr rtl="0"/>
            <a:fld id="{B5CEABB6-07DC-46E8-9B57-56EC44A396E5}" type="slidenum">
              <a:rPr lang="es-ES" smtClean="0"/>
              <a:pPr rtl="0"/>
              <a:t>4</a:t>
            </a:fld>
            <a:endParaRPr lang="es-ES"/>
          </a:p>
        </p:txBody>
      </p:sp>
      <p:sp>
        <p:nvSpPr>
          <p:cNvPr id="23" name="Marcador de contenido 2">
            <a:extLst>
              <a:ext uri="{FF2B5EF4-FFF2-40B4-BE49-F238E27FC236}">
                <a16:creationId xmlns:a16="http://schemas.microsoft.com/office/drawing/2014/main" id="{17E9EEEE-1E87-397C-4CBD-72EC6BC93D8F}"/>
              </a:ext>
            </a:extLst>
          </p:cNvPr>
          <p:cNvSpPr txBox="1">
            <a:spLocks/>
          </p:cNvSpPr>
          <p:nvPr/>
        </p:nvSpPr>
        <p:spPr>
          <a:xfrm>
            <a:off x="1691828" y="2432169"/>
            <a:ext cx="8808344" cy="175463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0" i="0" dirty="0">
                <a:solidFill>
                  <a:srgbClr val="606060"/>
                </a:solidFill>
                <a:effectLst/>
                <a:latin typeface="Gotham" panose="02000504050000020004" pitchFamily="2" charset="0"/>
              </a:rPr>
              <a:t>Los componentes definidos en el proceso de implementación del CFIR son semejantes a las cuatro fases del modelo INSPIRE. En la fase 1, "entender el sistema", nos centramos en explorar y comprender los elementos que se encuentran en tres de las construcciones del CFIR: </a:t>
            </a:r>
            <a:r>
              <a:rPr lang="es-MX" sz="1600" i="0" dirty="0">
                <a:solidFill>
                  <a:srgbClr val="29285D"/>
                </a:solidFill>
                <a:effectLst/>
                <a:latin typeface="Gotham" panose="02000504050000020004" pitchFamily="2" charset="0"/>
              </a:rPr>
              <a:t>el entorno interior, el entorno exterior y los individuos implicados</a:t>
            </a:r>
            <a:r>
              <a:rPr lang="es-MX" sz="1600" b="0" i="0" dirty="0">
                <a:solidFill>
                  <a:srgbClr val="606060"/>
                </a:solidFill>
                <a:effectLst/>
                <a:latin typeface="Gotham" panose="02000504050000020004" pitchFamily="2" charset="0"/>
              </a:rPr>
              <a:t>. En la fase 2, "encontrando maneras de potenciar", </a:t>
            </a:r>
            <a:r>
              <a:rPr lang="es-MX" sz="1600" b="0" i="0" dirty="0">
                <a:solidFill>
                  <a:srgbClr val="29285D"/>
                </a:solidFill>
                <a:effectLst/>
                <a:latin typeface="Gotham" panose="02000504050000020004" pitchFamily="2" charset="0"/>
              </a:rPr>
              <a:t>consideramos las implicancias de las decisiones tomadas en el diseño de la intervención</a:t>
            </a:r>
            <a:r>
              <a:rPr lang="es-MX" sz="1600" b="0" i="0" dirty="0">
                <a:solidFill>
                  <a:srgbClr val="606060"/>
                </a:solidFill>
                <a:effectLst/>
                <a:latin typeface="Gotham" panose="02000504050000020004" pitchFamily="2" charset="0"/>
              </a:rPr>
              <a:t>. En la fase 3, "actuar estratégicamente", y 4, "aprender y adaptarse</a:t>
            </a:r>
            <a:r>
              <a:rPr lang="es-MX" sz="1600" b="0" i="0" dirty="0">
                <a:solidFill>
                  <a:srgbClr val="29285D"/>
                </a:solidFill>
                <a:effectLst/>
                <a:latin typeface="Gotham" panose="02000504050000020004" pitchFamily="2" charset="0"/>
              </a:rPr>
              <a:t>", reflexionamos sobre los cinco constructos para decidir el mejor curso de acción y luego identificar proactivamente las fuentes de los éxitos y fracasos para realizar ajustes con fundamento. </a:t>
            </a:r>
            <a:endParaRPr lang="es-ES" sz="1600" dirty="0">
              <a:solidFill>
                <a:srgbClr val="29285D"/>
              </a:solidFill>
              <a:latin typeface="Gotham" panose="02000504050000020004" pitchFamily="2" charset="0"/>
            </a:endParaRPr>
          </a:p>
        </p:txBody>
      </p:sp>
      <p:pic>
        <p:nvPicPr>
          <p:cNvPr id="3" name="Imagen 2" descr="Imagen que contiene Interfaz de usuario gráfica&#10;&#10;Descripción generada automáticamente">
            <a:extLst>
              <a:ext uri="{FF2B5EF4-FFF2-40B4-BE49-F238E27FC236}">
                <a16:creationId xmlns:a16="http://schemas.microsoft.com/office/drawing/2014/main" id="{1AD1BB21-D920-528B-A039-C86113A735B8}"/>
              </a:ext>
            </a:extLst>
          </p:cNvPr>
          <p:cNvPicPr>
            <a:picLocks noChangeAspect="1"/>
          </p:cNvPicPr>
          <p:nvPr/>
        </p:nvPicPr>
        <p:blipFill>
          <a:blip r:embed="rId3"/>
          <a:stretch>
            <a:fillRect/>
          </a:stretch>
        </p:blipFill>
        <p:spPr>
          <a:xfrm>
            <a:off x="10059795" y="218849"/>
            <a:ext cx="1892720" cy="565604"/>
          </a:xfrm>
          <a:prstGeom prst="rect">
            <a:avLst/>
          </a:prstGeom>
        </p:spPr>
      </p:pic>
    </p:spTree>
    <p:extLst>
      <p:ext uri="{BB962C8B-B14F-4D97-AF65-F5344CB8AC3E}">
        <p14:creationId xmlns:p14="http://schemas.microsoft.com/office/powerpoint/2010/main" val="1593920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Marcador de número de diapositiva 62">
            <a:extLst>
              <a:ext uri="{FF2B5EF4-FFF2-40B4-BE49-F238E27FC236}">
                <a16:creationId xmlns:a16="http://schemas.microsoft.com/office/drawing/2014/main" id="{22B5CBBF-FB43-46F2-8846-3DF85C26528C}"/>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s-ES" smtClean="0"/>
              <a:pPr rtl="0"/>
              <a:t>5</a:t>
            </a:fld>
            <a:endParaRPr lang="es-ES"/>
          </a:p>
        </p:txBody>
      </p:sp>
      <p:pic>
        <p:nvPicPr>
          <p:cNvPr id="11" name="Imagen 10">
            <a:extLst>
              <a:ext uri="{FF2B5EF4-FFF2-40B4-BE49-F238E27FC236}">
                <a16:creationId xmlns:a16="http://schemas.microsoft.com/office/drawing/2014/main" id="{EB26BD66-B89E-11A0-66A2-33C5E23F81D5}"/>
              </a:ext>
            </a:extLst>
          </p:cNvPr>
          <p:cNvPicPr>
            <a:picLocks noChangeAspect="1"/>
          </p:cNvPicPr>
          <p:nvPr/>
        </p:nvPicPr>
        <p:blipFill rotWithShape="1">
          <a:blip r:embed="rId3"/>
          <a:srcRect l="11958" t="15772" r="13062" b="25399"/>
          <a:stretch/>
        </p:blipFill>
        <p:spPr>
          <a:xfrm>
            <a:off x="411654" y="871312"/>
            <a:ext cx="11368692" cy="4800599"/>
          </a:xfrm>
          <a:prstGeom prst="rect">
            <a:avLst/>
          </a:prstGeom>
        </p:spPr>
      </p:pic>
      <p:pic>
        <p:nvPicPr>
          <p:cNvPr id="2" name="Imagen 1" descr="Imagen que contiene Interfaz de usuario gráfica&#10;&#10;Descripción generada automáticamente">
            <a:extLst>
              <a:ext uri="{FF2B5EF4-FFF2-40B4-BE49-F238E27FC236}">
                <a16:creationId xmlns:a16="http://schemas.microsoft.com/office/drawing/2014/main" id="{BB468733-8039-19EC-582B-83656DE2164D}"/>
              </a:ext>
            </a:extLst>
          </p:cNvPr>
          <p:cNvPicPr>
            <a:picLocks noChangeAspect="1"/>
          </p:cNvPicPr>
          <p:nvPr/>
        </p:nvPicPr>
        <p:blipFill>
          <a:blip r:embed="rId4"/>
          <a:stretch>
            <a:fillRect/>
          </a:stretch>
        </p:blipFill>
        <p:spPr>
          <a:xfrm>
            <a:off x="10059795" y="218849"/>
            <a:ext cx="1892720" cy="565604"/>
          </a:xfrm>
          <a:prstGeom prst="rect">
            <a:avLst/>
          </a:prstGeom>
          <a:solidFill>
            <a:schemeClr val="accent3">
              <a:lumMod val="90000"/>
            </a:schemeClr>
          </a:solidFill>
        </p:spPr>
      </p:pic>
    </p:spTree>
    <p:extLst>
      <p:ext uri="{BB962C8B-B14F-4D97-AF65-F5344CB8AC3E}">
        <p14:creationId xmlns:p14="http://schemas.microsoft.com/office/powerpoint/2010/main" val="2969756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19F29B-F233-48AF-8261-F33A4E079E3E}"/>
              </a:ext>
            </a:extLst>
          </p:cNvPr>
          <p:cNvSpPr>
            <a:spLocks noGrp="1"/>
          </p:cNvSpPr>
          <p:nvPr>
            <p:ph type="title"/>
          </p:nvPr>
        </p:nvSpPr>
        <p:spPr>
          <a:xfrm>
            <a:off x="1782263" y="898070"/>
            <a:ext cx="8627474" cy="869133"/>
          </a:xfrm>
        </p:spPr>
        <p:txBody>
          <a:bodyPr rtlCol="0">
            <a:normAutofit/>
          </a:bodyPr>
          <a:lstStyle/>
          <a:p>
            <a:r>
              <a:rPr lang="es-MX" i="0" dirty="0">
                <a:solidFill>
                  <a:srgbClr val="29285D"/>
                </a:solidFill>
                <a:effectLst/>
                <a:latin typeface="Gotham" panose="02000504050000020004" pitchFamily="2" charset="0"/>
              </a:rPr>
              <a:t>Sistemas de salud de la OMS</a:t>
            </a:r>
          </a:p>
        </p:txBody>
      </p:sp>
      <p:sp>
        <p:nvSpPr>
          <p:cNvPr id="3" name="Subtítulo 2">
            <a:extLst>
              <a:ext uri="{FF2B5EF4-FFF2-40B4-BE49-F238E27FC236}">
                <a16:creationId xmlns:a16="http://schemas.microsoft.com/office/drawing/2014/main" id="{35E3EA69-4E0E-41BD-8095-A124225A2647}"/>
              </a:ext>
            </a:extLst>
          </p:cNvPr>
          <p:cNvSpPr>
            <a:spLocks noGrp="1"/>
          </p:cNvSpPr>
          <p:nvPr>
            <p:ph idx="1"/>
          </p:nvPr>
        </p:nvSpPr>
        <p:spPr>
          <a:xfrm>
            <a:off x="1782263" y="1701887"/>
            <a:ext cx="8627474" cy="747397"/>
          </a:xfrm>
        </p:spPr>
        <p:txBody>
          <a:bodyPr vert="horz" lIns="91440" tIns="45720" rIns="91440" bIns="45720" rtlCol="0" anchor="t">
            <a:normAutofit/>
          </a:bodyPr>
          <a:lstStyle/>
          <a:p>
            <a:pPr algn="l"/>
            <a:r>
              <a:rPr lang="es-MX" b="0" dirty="0">
                <a:solidFill>
                  <a:srgbClr val="29285D"/>
                </a:solidFill>
                <a:effectLst/>
                <a:latin typeface="Gotham" panose="02000504050000020004" pitchFamily="2" charset="0"/>
              </a:rPr>
              <a:t>Este marco conceptual, también llamado "marco de pilares básicos" fue desarrollado por la OMS y define seis elementos básicos de un sistema de salud.</a:t>
            </a:r>
          </a:p>
        </p:txBody>
      </p:sp>
      <p:sp>
        <p:nvSpPr>
          <p:cNvPr id="4" name="Marcador de número de diapositiva 3">
            <a:extLst>
              <a:ext uri="{FF2B5EF4-FFF2-40B4-BE49-F238E27FC236}">
                <a16:creationId xmlns:a16="http://schemas.microsoft.com/office/drawing/2014/main" id="{328F602C-7F98-4C02-99D4-ED65E00D66A4}"/>
              </a:ext>
            </a:extLst>
          </p:cNvPr>
          <p:cNvSpPr>
            <a:spLocks noGrp="1"/>
          </p:cNvSpPr>
          <p:nvPr>
            <p:ph type="sldNum" sz="quarter" idx="12"/>
          </p:nvPr>
        </p:nvSpPr>
        <p:spPr>
          <a:xfrm>
            <a:off x="8610600" y="6356350"/>
            <a:ext cx="2743200" cy="365125"/>
          </a:xfrm>
        </p:spPr>
        <p:txBody>
          <a:bodyPr rtlCol="0"/>
          <a:lstStyle/>
          <a:p>
            <a:pPr rtl="0"/>
            <a:fld id="{19B51A1E-902D-48AF-9020-955120F399B6}" type="slidenum">
              <a:rPr lang="es-ES" smtClean="0"/>
              <a:pPr rtl="0"/>
              <a:t>6</a:t>
            </a:fld>
            <a:endParaRPr lang="es-ES"/>
          </a:p>
        </p:txBody>
      </p:sp>
      <p:pic>
        <p:nvPicPr>
          <p:cNvPr id="8" name="Imagen 7">
            <a:extLst>
              <a:ext uri="{FF2B5EF4-FFF2-40B4-BE49-F238E27FC236}">
                <a16:creationId xmlns:a16="http://schemas.microsoft.com/office/drawing/2014/main" id="{03440591-FDB0-AB6E-93D7-3C40FC64019D}"/>
              </a:ext>
            </a:extLst>
          </p:cNvPr>
          <p:cNvPicPr>
            <a:picLocks noChangeAspect="1"/>
          </p:cNvPicPr>
          <p:nvPr/>
        </p:nvPicPr>
        <p:blipFill rotWithShape="1">
          <a:blip r:embed="rId3"/>
          <a:srcRect l="10862" t="13142" r="12510" b="19135"/>
          <a:stretch/>
        </p:blipFill>
        <p:spPr>
          <a:xfrm>
            <a:off x="1263141" y="2470834"/>
            <a:ext cx="9665717" cy="4223204"/>
          </a:xfrm>
          <a:prstGeom prst="rect">
            <a:avLst/>
          </a:prstGeom>
        </p:spPr>
      </p:pic>
      <p:pic>
        <p:nvPicPr>
          <p:cNvPr id="5" name="Imagen 4" descr="Imagen que contiene Interfaz de usuario gráfica&#10;&#10;Descripción generada automáticamente">
            <a:extLst>
              <a:ext uri="{FF2B5EF4-FFF2-40B4-BE49-F238E27FC236}">
                <a16:creationId xmlns:a16="http://schemas.microsoft.com/office/drawing/2014/main" id="{5BB05A0E-E103-3DE4-8DAB-B906BC4B29DE}"/>
              </a:ext>
            </a:extLst>
          </p:cNvPr>
          <p:cNvPicPr>
            <a:picLocks noChangeAspect="1"/>
          </p:cNvPicPr>
          <p:nvPr/>
        </p:nvPicPr>
        <p:blipFill>
          <a:blip r:embed="rId4"/>
          <a:stretch>
            <a:fillRect/>
          </a:stretch>
        </p:blipFill>
        <p:spPr>
          <a:xfrm>
            <a:off x="10059795" y="218849"/>
            <a:ext cx="1892720" cy="565604"/>
          </a:xfrm>
          <a:prstGeom prst="rect">
            <a:avLst/>
          </a:prstGeom>
        </p:spPr>
      </p:pic>
    </p:spTree>
    <p:extLst>
      <p:ext uri="{BB962C8B-B14F-4D97-AF65-F5344CB8AC3E}">
        <p14:creationId xmlns:p14="http://schemas.microsoft.com/office/powerpoint/2010/main" val="3906687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31FE9-9059-4FE8-B4AC-9771F23A1B89}"/>
              </a:ext>
            </a:extLst>
          </p:cNvPr>
          <p:cNvSpPr>
            <a:spLocks noGrp="1"/>
          </p:cNvSpPr>
          <p:nvPr>
            <p:ph type="title"/>
          </p:nvPr>
        </p:nvSpPr>
        <p:spPr>
          <a:xfrm>
            <a:off x="838200" y="365125"/>
            <a:ext cx="10515600" cy="1325563"/>
          </a:xfrm>
        </p:spPr>
        <p:txBody>
          <a:bodyPr rtlCol="0"/>
          <a:lstStyle/>
          <a:p>
            <a:pPr rtl="0"/>
            <a:r>
              <a:rPr lang="es-ES" dirty="0">
                <a:latin typeface="Gotham" panose="02000504050000020004" pitchFamily="2" charset="0"/>
              </a:rPr>
              <a:t>¿CÓMO SE APLICA?</a:t>
            </a:r>
          </a:p>
        </p:txBody>
      </p:sp>
      <p:sp>
        <p:nvSpPr>
          <p:cNvPr id="115" name="Marcador de número de diapositiva 114">
            <a:extLst>
              <a:ext uri="{FF2B5EF4-FFF2-40B4-BE49-F238E27FC236}">
                <a16:creationId xmlns:a16="http://schemas.microsoft.com/office/drawing/2014/main" id="{47C21FD0-6144-422A-9727-F3249A6B5540}"/>
              </a:ext>
            </a:extLst>
          </p:cNvPr>
          <p:cNvSpPr>
            <a:spLocks noGrp="1"/>
          </p:cNvSpPr>
          <p:nvPr>
            <p:ph type="sldNum" sz="quarter" idx="12"/>
          </p:nvPr>
        </p:nvSpPr>
        <p:spPr/>
        <p:txBody>
          <a:bodyPr rtlCol="0"/>
          <a:lstStyle/>
          <a:p>
            <a:pPr rtl="0"/>
            <a:fld id="{B5CEABB6-07DC-46E8-9B57-56EC44A396E5}" type="slidenum">
              <a:rPr lang="es-ES" smtClean="0"/>
              <a:pPr rtl="0"/>
              <a:t>7</a:t>
            </a:fld>
            <a:endParaRPr lang="es-ES"/>
          </a:p>
        </p:txBody>
      </p:sp>
      <p:sp>
        <p:nvSpPr>
          <p:cNvPr id="23" name="Marcador de contenido 2">
            <a:extLst>
              <a:ext uri="{FF2B5EF4-FFF2-40B4-BE49-F238E27FC236}">
                <a16:creationId xmlns:a16="http://schemas.microsoft.com/office/drawing/2014/main" id="{17E9EEEE-1E87-397C-4CBD-72EC6BC93D8F}"/>
              </a:ext>
            </a:extLst>
          </p:cNvPr>
          <p:cNvSpPr txBox="1">
            <a:spLocks/>
          </p:cNvSpPr>
          <p:nvPr/>
        </p:nvSpPr>
        <p:spPr>
          <a:xfrm>
            <a:off x="421822" y="2268883"/>
            <a:ext cx="11348356" cy="175463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0" i="0" dirty="0">
                <a:solidFill>
                  <a:srgbClr val="606060"/>
                </a:solidFill>
                <a:effectLst/>
                <a:latin typeface="Gotham" panose="02000504050000020004" pitchFamily="2" charset="0"/>
              </a:rPr>
              <a:t>El Proyecto </a:t>
            </a:r>
            <a:r>
              <a:rPr lang="es-MX" sz="1600" b="0" i="0" dirty="0" err="1">
                <a:solidFill>
                  <a:srgbClr val="606060"/>
                </a:solidFill>
                <a:effectLst/>
                <a:latin typeface="Gotham" panose="02000504050000020004" pitchFamily="2" charset="0"/>
              </a:rPr>
              <a:t>Precáncer</a:t>
            </a:r>
            <a:r>
              <a:rPr lang="es-MX" sz="1600" b="0" i="0" dirty="0">
                <a:solidFill>
                  <a:srgbClr val="606060"/>
                </a:solidFill>
                <a:effectLst/>
                <a:latin typeface="Gotham" panose="02000504050000020004" pitchFamily="2" charset="0"/>
              </a:rPr>
              <a:t> buscaba facilitar una intervención sanitaria y para ello primero era necesario conocer el sistema de salud que adoptaría la intervención. Los pilares básicos que se exploran en la fase 1 de INSPIRE hicieron posible esta tarea al proporcionarnos una lista de elementos de los sistemas de salud que contribuyó para realmente comprender el sistema actual. Estudiamos los servicios de detección y tratamiento que se ofrecen en el sistema de atención, incluyendo la ubicación de estos servicios, quién los ofrece y cómo son explicados a las mujeres. Desarrollamos diferentes maneras de hacer un seguimiento del personal sanitario relacionado con la prevención del cáncer de cuello uterino a lo largo del tiempo, incluyendo sus niveles de formación. Estudiamos el sistema de información de salud existente e identificamos las lagunas que debían ser cubiertas de manera sostenible. Identificamos los suministros necesarios para prestar los servicios pertinentes y nos familiarizamos con los problemas de adquisición y disposición. También exploramos la forma en que las barreras financieras para la atención impiden la cobertura o la finalización de la atención. Nuestro contacto constante con representantes de la Dirección regional y el Ministerio de salud, así como con los directores de las instituciones de salud locales, nos ha permitido conocer de cerca el papel del liderazgo y la gobernanza del sistema. La inversión de tiempo para lograr una comprensión completa de estos seis elementos del sistema de salud nos hizo más eficaces y mejor preparados para facilitar el fortalecimiento del sistema de salud en relación a la prevención del cáncer de cuello uterino. </a:t>
            </a:r>
            <a:endParaRPr lang="es-ES" sz="1600" dirty="0">
              <a:solidFill>
                <a:srgbClr val="29285D"/>
              </a:solidFill>
              <a:latin typeface="Gotham" panose="02000504050000020004" pitchFamily="2" charset="0"/>
            </a:endParaRPr>
          </a:p>
        </p:txBody>
      </p:sp>
      <p:pic>
        <p:nvPicPr>
          <p:cNvPr id="3" name="Imagen 2" descr="Imagen que contiene Interfaz de usuario gráfica&#10;&#10;Descripción generada automáticamente">
            <a:extLst>
              <a:ext uri="{FF2B5EF4-FFF2-40B4-BE49-F238E27FC236}">
                <a16:creationId xmlns:a16="http://schemas.microsoft.com/office/drawing/2014/main" id="{C81B62DD-2D64-D4D2-82BC-AEA70CC8731E}"/>
              </a:ext>
            </a:extLst>
          </p:cNvPr>
          <p:cNvPicPr>
            <a:picLocks noChangeAspect="1"/>
          </p:cNvPicPr>
          <p:nvPr/>
        </p:nvPicPr>
        <p:blipFill>
          <a:blip r:embed="rId3"/>
          <a:stretch>
            <a:fillRect/>
          </a:stretch>
        </p:blipFill>
        <p:spPr>
          <a:xfrm>
            <a:off x="10059795" y="218849"/>
            <a:ext cx="1892720" cy="565604"/>
          </a:xfrm>
          <a:prstGeom prst="rect">
            <a:avLst/>
          </a:prstGeom>
        </p:spPr>
      </p:pic>
    </p:spTree>
    <p:extLst>
      <p:ext uri="{BB962C8B-B14F-4D97-AF65-F5344CB8AC3E}">
        <p14:creationId xmlns:p14="http://schemas.microsoft.com/office/powerpoint/2010/main" val="2522561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Marcador de número de diapositiva 62">
            <a:extLst>
              <a:ext uri="{FF2B5EF4-FFF2-40B4-BE49-F238E27FC236}">
                <a16:creationId xmlns:a16="http://schemas.microsoft.com/office/drawing/2014/main" id="{22B5CBBF-FB43-46F2-8846-3DF85C26528C}"/>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s-ES" smtClean="0"/>
              <a:pPr rtl="0"/>
              <a:t>8</a:t>
            </a:fld>
            <a:endParaRPr lang="es-ES"/>
          </a:p>
        </p:txBody>
      </p:sp>
      <p:pic>
        <p:nvPicPr>
          <p:cNvPr id="3" name="Imagen 2">
            <a:extLst>
              <a:ext uri="{FF2B5EF4-FFF2-40B4-BE49-F238E27FC236}">
                <a16:creationId xmlns:a16="http://schemas.microsoft.com/office/drawing/2014/main" id="{03EAC34D-BD74-7509-0074-6736E8135EF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8100" b="88989" l="24035" r="70367">
                        <a14:foregroundMark x1="25772" y1="46305" x2="25772" y2="46305"/>
                        <a14:foregroundMark x1="44691" y1="24133" x2="44691" y2="24133"/>
                        <a14:foregroundMark x1="48069" y1="21418" x2="48069" y2="21418"/>
                        <a14:foregroundMark x1="48069" y1="18552" x2="48069" y2="18552"/>
                        <a14:foregroundMark x1="24035" y1="43439" x2="24035" y2="43439"/>
                        <a14:foregroundMark x1="46042" y1="82202" x2="46042" y2="82202"/>
                        <a14:foregroundMark x1="47394" y1="86124" x2="47394" y2="86124"/>
                        <a14:foregroundMark x1="48938" y1="89291" x2="48938" y2="89291"/>
                        <a14:foregroundMark x1="69981" y1="67722" x2="69981" y2="67722"/>
                        <a14:foregroundMark x1="70367" y1="43590" x2="70367" y2="43590"/>
                      </a14:backgroundRemoval>
                    </a14:imgEffect>
                  </a14:imgLayer>
                </a14:imgProps>
              </a:ext>
            </a:extLst>
          </a:blip>
          <a:srcRect l="20494" t="16650" r="24521" b="8119"/>
          <a:stretch/>
        </p:blipFill>
        <p:spPr>
          <a:xfrm>
            <a:off x="2743200" y="493198"/>
            <a:ext cx="6705600" cy="5871604"/>
          </a:xfrm>
          <a:prstGeom prst="rect">
            <a:avLst/>
          </a:prstGeom>
        </p:spPr>
      </p:pic>
      <p:pic>
        <p:nvPicPr>
          <p:cNvPr id="2" name="Imagen 1" descr="Imagen que contiene Interfaz de usuario gráfica&#10;&#10;Descripción generada automáticamente">
            <a:extLst>
              <a:ext uri="{FF2B5EF4-FFF2-40B4-BE49-F238E27FC236}">
                <a16:creationId xmlns:a16="http://schemas.microsoft.com/office/drawing/2014/main" id="{8C6AAC71-F162-8A03-985A-5141DEBD29BC}"/>
              </a:ext>
            </a:extLst>
          </p:cNvPr>
          <p:cNvPicPr>
            <a:picLocks noChangeAspect="1"/>
          </p:cNvPicPr>
          <p:nvPr/>
        </p:nvPicPr>
        <p:blipFill>
          <a:blip r:embed="rId5"/>
          <a:stretch>
            <a:fillRect/>
          </a:stretch>
        </p:blipFill>
        <p:spPr>
          <a:xfrm>
            <a:off x="10059795" y="218849"/>
            <a:ext cx="1892720" cy="565604"/>
          </a:xfrm>
          <a:prstGeom prst="rect">
            <a:avLst/>
          </a:prstGeom>
          <a:solidFill>
            <a:schemeClr val="accent3">
              <a:lumMod val="90000"/>
            </a:schemeClr>
          </a:solidFill>
        </p:spPr>
      </p:pic>
    </p:spTree>
    <p:extLst>
      <p:ext uri="{BB962C8B-B14F-4D97-AF65-F5344CB8AC3E}">
        <p14:creationId xmlns:p14="http://schemas.microsoft.com/office/powerpoint/2010/main" val="3356201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19F29B-F233-48AF-8261-F33A4E079E3E}"/>
              </a:ext>
            </a:extLst>
          </p:cNvPr>
          <p:cNvSpPr>
            <a:spLocks noGrp="1"/>
          </p:cNvSpPr>
          <p:nvPr>
            <p:ph type="title"/>
          </p:nvPr>
        </p:nvSpPr>
        <p:spPr>
          <a:xfrm>
            <a:off x="1953441" y="988600"/>
            <a:ext cx="8285117" cy="697686"/>
          </a:xfrm>
        </p:spPr>
        <p:txBody>
          <a:bodyPr rtlCol="0">
            <a:normAutofit/>
          </a:bodyPr>
          <a:lstStyle/>
          <a:p>
            <a:r>
              <a:rPr lang="es-MX" i="0" dirty="0">
                <a:solidFill>
                  <a:srgbClr val="29285D"/>
                </a:solidFill>
                <a:effectLst/>
                <a:latin typeface="Gotham" panose="02000504050000020004" pitchFamily="2" charset="0"/>
              </a:rPr>
              <a:t>RE – AIM</a:t>
            </a:r>
          </a:p>
        </p:txBody>
      </p:sp>
      <p:sp>
        <p:nvSpPr>
          <p:cNvPr id="3" name="Subtítulo 2">
            <a:extLst>
              <a:ext uri="{FF2B5EF4-FFF2-40B4-BE49-F238E27FC236}">
                <a16:creationId xmlns:a16="http://schemas.microsoft.com/office/drawing/2014/main" id="{35E3EA69-4E0E-41BD-8095-A124225A2647}"/>
              </a:ext>
            </a:extLst>
          </p:cNvPr>
          <p:cNvSpPr>
            <a:spLocks noGrp="1"/>
          </p:cNvSpPr>
          <p:nvPr>
            <p:ph idx="1"/>
          </p:nvPr>
        </p:nvSpPr>
        <p:spPr>
          <a:xfrm>
            <a:off x="424544" y="1808027"/>
            <a:ext cx="11397342" cy="3347358"/>
          </a:xfrm>
        </p:spPr>
        <p:txBody>
          <a:bodyPr vert="horz" lIns="91440" tIns="45720" rIns="91440" bIns="45720" rtlCol="0" anchor="t">
            <a:noAutofit/>
          </a:bodyPr>
          <a:lstStyle/>
          <a:p>
            <a:pPr algn="l"/>
            <a:r>
              <a:rPr lang="es-MX" b="0" i="0" dirty="0">
                <a:solidFill>
                  <a:srgbClr val="29285D"/>
                </a:solidFill>
                <a:effectLst/>
                <a:latin typeface="Gotham" panose="02000504050000020004" pitchFamily="2" charset="0"/>
              </a:rPr>
              <a:t>RE-AIM es un marco que fue creado en 1999 por </a:t>
            </a:r>
            <a:r>
              <a:rPr lang="es-MX" b="0" i="0" dirty="0" err="1">
                <a:solidFill>
                  <a:srgbClr val="29285D"/>
                </a:solidFill>
                <a:effectLst/>
                <a:latin typeface="Gotham" panose="02000504050000020004" pitchFamily="2" charset="0"/>
              </a:rPr>
              <a:t>Russ</a:t>
            </a:r>
            <a:r>
              <a:rPr lang="es-MX" b="0" i="0" dirty="0">
                <a:solidFill>
                  <a:srgbClr val="29285D"/>
                </a:solidFill>
                <a:effectLst/>
                <a:latin typeface="Gotham" panose="02000504050000020004" pitchFamily="2" charset="0"/>
              </a:rPr>
              <a:t> Glasgow, Shawn Boles y Tom Vogt como una guía para la evaluación del éxito de una implementación. El acrónimo refleja las cinco dimensiones que busca medir:</a:t>
            </a:r>
          </a:p>
          <a:p>
            <a:pPr algn="l"/>
            <a:br>
              <a:rPr lang="es-MX" b="0" i="0" dirty="0">
                <a:solidFill>
                  <a:srgbClr val="29285D"/>
                </a:solidFill>
                <a:effectLst/>
                <a:latin typeface="Gotham" panose="02000504050000020004" pitchFamily="2" charset="0"/>
              </a:rPr>
            </a:br>
            <a:r>
              <a:rPr lang="es-MX" b="0" i="0" dirty="0">
                <a:solidFill>
                  <a:srgbClr val="29285D"/>
                </a:solidFill>
                <a:effectLst/>
                <a:latin typeface="Gotham" panose="02000504050000020004" pitchFamily="2" charset="0"/>
              </a:rPr>
              <a:t>- </a:t>
            </a:r>
            <a:r>
              <a:rPr lang="es-MX" b="1" i="0" dirty="0">
                <a:solidFill>
                  <a:srgbClr val="29285D"/>
                </a:solidFill>
                <a:effectLst/>
                <a:latin typeface="Gotham" panose="02000504050000020004" pitchFamily="2" charset="0"/>
              </a:rPr>
              <a:t>Alcance:</a:t>
            </a:r>
            <a:r>
              <a:rPr lang="es-MX" b="0" i="0" dirty="0">
                <a:solidFill>
                  <a:srgbClr val="29285D"/>
                </a:solidFill>
                <a:effectLst/>
                <a:latin typeface="Gotham" panose="02000504050000020004" pitchFamily="2" charset="0"/>
              </a:rPr>
              <a:t> ¿Cómo llegamos a aquellos que necesitan esta intervención?</a:t>
            </a:r>
            <a:br>
              <a:rPr lang="es-MX" b="0" i="0" dirty="0">
                <a:solidFill>
                  <a:srgbClr val="29285D"/>
                </a:solidFill>
                <a:effectLst/>
                <a:latin typeface="Gotham" panose="02000504050000020004" pitchFamily="2" charset="0"/>
              </a:rPr>
            </a:br>
            <a:br>
              <a:rPr lang="es-MX" b="0" i="0" dirty="0">
                <a:solidFill>
                  <a:srgbClr val="29285D"/>
                </a:solidFill>
                <a:effectLst/>
                <a:latin typeface="Gotham" panose="02000504050000020004" pitchFamily="2" charset="0"/>
              </a:rPr>
            </a:br>
            <a:r>
              <a:rPr lang="es-MX" b="0" i="0" dirty="0">
                <a:solidFill>
                  <a:srgbClr val="29285D"/>
                </a:solidFill>
                <a:effectLst/>
                <a:latin typeface="Gotham" panose="02000504050000020004" pitchFamily="2" charset="0"/>
              </a:rPr>
              <a:t>- </a:t>
            </a:r>
            <a:r>
              <a:rPr lang="es-MX" b="1" i="0" dirty="0">
                <a:solidFill>
                  <a:srgbClr val="29285D"/>
                </a:solidFill>
                <a:effectLst/>
                <a:latin typeface="Gotham" panose="02000504050000020004" pitchFamily="2" charset="0"/>
              </a:rPr>
              <a:t>Eficacia:</a:t>
            </a:r>
            <a:r>
              <a:rPr lang="es-MX" b="0" i="0" dirty="0">
                <a:solidFill>
                  <a:srgbClr val="29285D"/>
                </a:solidFill>
                <a:effectLst/>
                <a:latin typeface="Gotham" panose="02000504050000020004" pitchFamily="2" charset="0"/>
              </a:rPr>
              <a:t> ¿Cómo sabemos que nuestra intervención está funcionando?</a:t>
            </a:r>
            <a:br>
              <a:rPr lang="es-MX" b="0" i="0" dirty="0">
                <a:solidFill>
                  <a:srgbClr val="29285D"/>
                </a:solidFill>
                <a:effectLst/>
                <a:latin typeface="Gotham" panose="02000504050000020004" pitchFamily="2" charset="0"/>
              </a:rPr>
            </a:br>
            <a:br>
              <a:rPr lang="es-MX" b="0" i="0" dirty="0">
                <a:solidFill>
                  <a:srgbClr val="29285D"/>
                </a:solidFill>
                <a:effectLst/>
                <a:latin typeface="Gotham" panose="02000504050000020004" pitchFamily="2" charset="0"/>
              </a:rPr>
            </a:br>
            <a:r>
              <a:rPr lang="es-MX" b="0" i="0" dirty="0">
                <a:solidFill>
                  <a:srgbClr val="29285D"/>
                </a:solidFill>
                <a:effectLst/>
                <a:latin typeface="Gotham" panose="02000504050000020004" pitchFamily="2" charset="0"/>
              </a:rPr>
              <a:t>-</a:t>
            </a:r>
            <a:r>
              <a:rPr lang="es-MX" b="1" i="0" dirty="0">
                <a:solidFill>
                  <a:srgbClr val="29285D"/>
                </a:solidFill>
                <a:effectLst/>
                <a:latin typeface="Gotham" panose="02000504050000020004" pitchFamily="2" charset="0"/>
              </a:rPr>
              <a:t> Adopción:</a:t>
            </a:r>
            <a:r>
              <a:rPr lang="es-MX" b="0" i="0" dirty="0">
                <a:solidFill>
                  <a:srgbClr val="29285D"/>
                </a:solidFill>
                <a:effectLst/>
                <a:latin typeface="Gotham" panose="02000504050000020004" pitchFamily="2" charset="0"/>
              </a:rPr>
              <a:t> ¿Cómo desarrollamos el apoyo organizacional para llevar a cabo nuestra intervención?</a:t>
            </a:r>
            <a:br>
              <a:rPr lang="es-MX" b="0" i="0" dirty="0">
                <a:solidFill>
                  <a:srgbClr val="29285D"/>
                </a:solidFill>
                <a:effectLst/>
                <a:latin typeface="Gotham" panose="02000504050000020004" pitchFamily="2" charset="0"/>
              </a:rPr>
            </a:br>
            <a:br>
              <a:rPr lang="es-MX" b="0" i="0" dirty="0">
                <a:solidFill>
                  <a:srgbClr val="29285D"/>
                </a:solidFill>
                <a:effectLst/>
                <a:latin typeface="Gotham" panose="02000504050000020004" pitchFamily="2" charset="0"/>
              </a:rPr>
            </a:br>
            <a:r>
              <a:rPr lang="es-MX" b="0" i="0" dirty="0">
                <a:solidFill>
                  <a:srgbClr val="29285D"/>
                </a:solidFill>
                <a:effectLst/>
                <a:latin typeface="Gotham" panose="02000504050000020004" pitchFamily="2" charset="0"/>
              </a:rPr>
              <a:t>- </a:t>
            </a:r>
            <a:r>
              <a:rPr lang="es-MX" b="1" i="0" dirty="0">
                <a:solidFill>
                  <a:srgbClr val="29285D"/>
                </a:solidFill>
                <a:effectLst/>
                <a:latin typeface="Gotham" panose="02000504050000020004" pitchFamily="2" charset="0"/>
              </a:rPr>
              <a:t>Implementación:</a:t>
            </a:r>
            <a:r>
              <a:rPr lang="es-MX" b="0" i="0" dirty="0">
                <a:solidFill>
                  <a:srgbClr val="29285D"/>
                </a:solidFill>
                <a:effectLst/>
                <a:latin typeface="Gotham" panose="02000504050000020004" pitchFamily="2" charset="0"/>
              </a:rPr>
              <a:t> ¿Cómo nos aseguramos de que la intervención se lleve a cabo adecuadamente?</a:t>
            </a:r>
            <a:br>
              <a:rPr lang="es-MX" b="0" i="0" dirty="0">
                <a:solidFill>
                  <a:srgbClr val="29285D"/>
                </a:solidFill>
                <a:effectLst/>
                <a:latin typeface="Gotham" panose="02000504050000020004" pitchFamily="2" charset="0"/>
              </a:rPr>
            </a:br>
            <a:br>
              <a:rPr lang="es-MX" b="0" i="0" dirty="0">
                <a:solidFill>
                  <a:srgbClr val="29285D"/>
                </a:solidFill>
                <a:effectLst/>
                <a:latin typeface="Gotham" panose="02000504050000020004" pitchFamily="2" charset="0"/>
              </a:rPr>
            </a:br>
            <a:r>
              <a:rPr lang="es-MX" b="0" i="0" dirty="0">
                <a:solidFill>
                  <a:srgbClr val="29285D"/>
                </a:solidFill>
                <a:effectLst/>
                <a:latin typeface="Gotham" panose="02000504050000020004" pitchFamily="2" charset="0"/>
              </a:rPr>
              <a:t>-</a:t>
            </a:r>
            <a:r>
              <a:rPr lang="es-MX" b="1" i="0" dirty="0">
                <a:solidFill>
                  <a:srgbClr val="29285D"/>
                </a:solidFill>
                <a:effectLst/>
                <a:latin typeface="Gotham" panose="02000504050000020004" pitchFamily="2" charset="0"/>
              </a:rPr>
              <a:t> Mantenimiento:</a:t>
            </a:r>
            <a:r>
              <a:rPr lang="es-MX" b="0" i="0" dirty="0">
                <a:solidFill>
                  <a:srgbClr val="29285D"/>
                </a:solidFill>
                <a:effectLst/>
                <a:latin typeface="Gotham" panose="02000504050000020004" pitchFamily="2" charset="0"/>
              </a:rPr>
              <a:t> ¿Cómo incorporamos la intervención para que sea implementada a largo plazo?</a:t>
            </a:r>
            <a:br>
              <a:rPr lang="es-MX" b="0" i="0" dirty="0">
                <a:solidFill>
                  <a:srgbClr val="29285D"/>
                </a:solidFill>
                <a:effectLst/>
                <a:latin typeface="Gotham" panose="02000504050000020004" pitchFamily="2" charset="0"/>
              </a:rPr>
            </a:br>
            <a:endParaRPr lang="es-MX" b="0" i="0" dirty="0">
              <a:solidFill>
                <a:srgbClr val="29285D"/>
              </a:solidFill>
              <a:effectLst/>
              <a:latin typeface="Gotham" panose="02000504050000020004" pitchFamily="2" charset="0"/>
            </a:endParaRPr>
          </a:p>
          <a:p>
            <a:pPr algn="l"/>
            <a:r>
              <a:rPr lang="es-MX" b="0" i="0" dirty="0">
                <a:solidFill>
                  <a:srgbClr val="29285D"/>
                </a:solidFill>
                <a:effectLst/>
                <a:latin typeface="Gotham" panose="02000504050000020004" pitchFamily="2" charset="0"/>
              </a:rPr>
              <a:t>Desde entonces, se ha hecho referencia a RE-AIM en una variedad de intervenciones de salud y más recientemente ha sido usado en iniciativas que buscan aplicar resultados de investigación a escenarios reales. El marco enfatiza el uso de estos cinco elementos del programa para asegurar el éxito sostenible de una implementación. </a:t>
            </a:r>
          </a:p>
        </p:txBody>
      </p:sp>
      <p:sp>
        <p:nvSpPr>
          <p:cNvPr id="4" name="Marcador de número de diapositiva 3">
            <a:extLst>
              <a:ext uri="{FF2B5EF4-FFF2-40B4-BE49-F238E27FC236}">
                <a16:creationId xmlns:a16="http://schemas.microsoft.com/office/drawing/2014/main" id="{328F602C-7F98-4C02-99D4-ED65E00D66A4}"/>
              </a:ext>
            </a:extLst>
          </p:cNvPr>
          <p:cNvSpPr>
            <a:spLocks noGrp="1"/>
          </p:cNvSpPr>
          <p:nvPr>
            <p:ph type="sldNum" sz="quarter" idx="12"/>
          </p:nvPr>
        </p:nvSpPr>
        <p:spPr>
          <a:xfrm>
            <a:off x="8610600" y="6356350"/>
            <a:ext cx="2743200" cy="365125"/>
          </a:xfrm>
        </p:spPr>
        <p:txBody>
          <a:bodyPr rtlCol="0"/>
          <a:lstStyle/>
          <a:p>
            <a:pPr rtl="0"/>
            <a:fld id="{19B51A1E-902D-48AF-9020-955120F399B6}" type="slidenum">
              <a:rPr lang="es-ES" smtClean="0"/>
              <a:pPr rtl="0"/>
              <a:t>9</a:t>
            </a:fld>
            <a:endParaRPr lang="es-ES"/>
          </a:p>
        </p:txBody>
      </p:sp>
      <p:pic>
        <p:nvPicPr>
          <p:cNvPr id="5" name="Imagen 4" descr="Imagen que contiene Interfaz de usuario gráfica&#10;&#10;Descripción generada automáticamente">
            <a:extLst>
              <a:ext uri="{FF2B5EF4-FFF2-40B4-BE49-F238E27FC236}">
                <a16:creationId xmlns:a16="http://schemas.microsoft.com/office/drawing/2014/main" id="{C1237591-A3BD-3FD7-457B-44013D1F7CC4}"/>
              </a:ext>
            </a:extLst>
          </p:cNvPr>
          <p:cNvPicPr>
            <a:picLocks noChangeAspect="1"/>
          </p:cNvPicPr>
          <p:nvPr/>
        </p:nvPicPr>
        <p:blipFill>
          <a:blip r:embed="rId3"/>
          <a:stretch>
            <a:fillRect/>
          </a:stretch>
        </p:blipFill>
        <p:spPr>
          <a:xfrm>
            <a:off x="10059795" y="218849"/>
            <a:ext cx="1892720" cy="565604"/>
          </a:xfrm>
          <a:prstGeom prst="rect">
            <a:avLst/>
          </a:prstGeom>
        </p:spPr>
      </p:pic>
    </p:spTree>
    <p:extLst>
      <p:ext uri="{BB962C8B-B14F-4D97-AF65-F5344CB8AC3E}">
        <p14:creationId xmlns:p14="http://schemas.microsoft.com/office/powerpoint/2010/main" val="3754500834"/>
      </p:ext>
    </p:extLst>
  </p:cSld>
  <p:clrMapOvr>
    <a:masterClrMapping/>
  </p:clrMapOvr>
</p:sld>
</file>

<file path=ppt/theme/theme1.xml><?xml version="1.0" encoding="utf-8"?>
<a:theme xmlns:a="http://schemas.openxmlformats.org/drawingml/2006/main" name="Tema de Office">
  <a:themeElements>
    <a:clrScheme name="Custom 181">
      <a:dk1>
        <a:sysClr val="windowText" lastClr="000000"/>
      </a:dk1>
      <a:lt1>
        <a:sysClr val="window" lastClr="FFFFFF"/>
      </a:lt1>
      <a:dk2>
        <a:srgbClr val="44546A"/>
      </a:dk2>
      <a:lt2>
        <a:srgbClr val="E7E6E6"/>
      </a:lt2>
      <a:accent1>
        <a:srgbClr val="62A25D"/>
      </a:accent1>
      <a:accent2>
        <a:srgbClr val="A0DADE"/>
      </a:accent2>
      <a:accent3>
        <a:srgbClr val="CCB5E5"/>
      </a:accent3>
      <a:accent4>
        <a:srgbClr val="29285D"/>
      </a:accent4>
      <a:accent5>
        <a:srgbClr val="EDF1F2"/>
      </a:accent5>
      <a:accent6>
        <a:srgbClr val="70AD47"/>
      </a:accent6>
      <a:hlink>
        <a:srgbClr val="A0DADE"/>
      </a:hlink>
      <a:folHlink>
        <a:srgbClr val="954F72"/>
      </a:folHlink>
    </a:clrScheme>
    <a:fontScheme name="Custom 62">
      <a:majorFont>
        <a:latin typeface="Skeena"/>
        <a:ea typeface=""/>
        <a:cs typeface=""/>
      </a:majorFont>
      <a:minorFont>
        <a:latin typeface="Skee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9396277_TF03460514_Win32" id="{A678E5A7-DAA2-4F70-B47D-6FB47543167D}" vid="{BB7832DB-D0FD-4393-962A-5F1E9034DE8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18C13B-9D83-4AF4-B64D-33362D5133F8}">
  <ds:schemaRefs>
    <ds:schemaRef ds:uri="http://schemas.microsoft.com/sharepoint/v3/contenttype/forms"/>
  </ds:schemaRefs>
</ds:datastoreItem>
</file>

<file path=customXml/itemProps2.xml><?xml version="1.0" encoding="utf-8"?>
<ds:datastoreItem xmlns:ds="http://schemas.openxmlformats.org/officeDocument/2006/customXml" ds:itemID="{CA4F7154-AFAC-4BE7-8A74-7F4B6FC2743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67ACD96E-49A0-4DA4-A7BB-AC2D887421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{66DAD418-9B1A-4B93-88BC-61156DD4D420}tf03460514_win32</Template>
  <TotalTime>54</TotalTime>
  <Words>1173</Words>
  <Application>Microsoft Office PowerPoint</Application>
  <PresentationFormat>Panorámica</PresentationFormat>
  <Paragraphs>49</Paragraphs>
  <Slides>15</Slides>
  <Notes>15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vt:lpstr>
      <vt:lpstr>Calibri</vt:lpstr>
      <vt:lpstr>Gotham</vt:lpstr>
      <vt:lpstr>Gotham Black</vt:lpstr>
      <vt:lpstr>Skeena</vt:lpstr>
      <vt:lpstr>Times New Roman</vt:lpstr>
      <vt:lpstr>Tema de Office</vt:lpstr>
      <vt:lpstr>Presentación de PowerPoint</vt:lpstr>
      <vt:lpstr>Marco consolidado de investigación aplicada (CFIR)</vt:lpstr>
      <vt:lpstr>Presentación de PowerPoint</vt:lpstr>
      <vt:lpstr>¿CÓMO SE APLICA?</vt:lpstr>
      <vt:lpstr>Presentación de PowerPoint</vt:lpstr>
      <vt:lpstr>Sistemas de salud de la OMS</vt:lpstr>
      <vt:lpstr>¿CÓMO SE APLICA?</vt:lpstr>
      <vt:lpstr>Presentación de PowerPoint</vt:lpstr>
      <vt:lpstr>RE – AIM</vt:lpstr>
      <vt:lpstr>¿CÓMO SE APLICA?</vt:lpstr>
      <vt:lpstr>Presentación de PowerPoint</vt:lpstr>
      <vt:lpstr>Metodología de Sistemas Blandos (SSM)</vt:lpstr>
      <vt:lpstr>Presentación de PowerPoint</vt:lpstr>
      <vt:lpstr>Pensamiento Sistémico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Documentación necesaria</dc:title>
  <dc:creator>Ana Romero</dc:creator>
  <cp:lastModifiedBy>Ana Romero</cp:lastModifiedBy>
  <cp:revision>2</cp:revision>
  <dcterms:created xsi:type="dcterms:W3CDTF">2023-08-14T20:26:08Z</dcterms:created>
  <dcterms:modified xsi:type="dcterms:W3CDTF">2024-02-14T16:46:35Z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